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5" r:id="rId5"/>
    <p:sldMasterId id="2147483689" r:id="rId6"/>
    <p:sldMasterId id="2147483704" r:id="rId7"/>
  </p:sldMasterIdLst>
  <p:notesMasterIdLst>
    <p:notesMasterId r:id="rId20"/>
  </p:notesMasterIdLst>
  <p:sldIdLst>
    <p:sldId id="257" r:id="rId8"/>
    <p:sldId id="276" r:id="rId9"/>
    <p:sldId id="259" r:id="rId10"/>
    <p:sldId id="260" r:id="rId11"/>
    <p:sldId id="261" r:id="rId12"/>
    <p:sldId id="269" r:id="rId13"/>
    <p:sldId id="283" r:id="rId14"/>
    <p:sldId id="275" r:id="rId15"/>
    <p:sldId id="285" r:id="rId16"/>
    <p:sldId id="286" r:id="rId17"/>
    <p:sldId id="264"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FA2C15-BB26-4735-B0E0-7ACFE75A33F6}" v="51" dt="2024-06-25T11:35:23.4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8" d="100"/>
          <a:sy n="108" d="100"/>
        </p:scale>
        <p:origin x="65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70BE83-D5D9-454B-9B34-B7684CE2F171}" type="datetimeFigureOut">
              <a:rPr lang="en-US" smtClean="0"/>
              <a:t>6/25/2024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2EF19-AC5C-4E42-B3CD-5C01BDEBAD34}" type="slidenum">
              <a:rPr lang="en-US" smtClean="0"/>
              <a:t>‹#›</a:t>
            </a:fld>
            <a:endParaRPr lang="en-US"/>
          </a:p>
        </p:txBody>
      </p:sp>
    </p:spTree>
    <p:extLst>
      <p:ext uri="{BB962C8B-B14F-4D97-AF65-F5344CB8AC3E}">
        <p14:creationId xmlns:p14="http://schemas.microsoft.com/office/powerpoint/2010/main" val="4106850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ptos" panose="020B0004020202020204" pitchFamily="34" charset="0"/>
                <a:ea typeface="Aptos" panose="020B0004020202020204" pitchFamily="34" charset="0"/>
                <a:cs typeface="Times New Roman" panose="02020603050405020304" pitchFamily="18" charset="0"/>
              </a:rPr>
              <a:t>Hello and </a:t>
            </a:r>
            <a:r>
              <a:rPr lang="en-US" dirty="0">
                <a:cs typeface="Calibri"/>
              </a:rPr>
              <a:t>Thank you for taking the time to review this important informational video about See Something, Say Something</a:t>
            </a:r>
          </a:p>
        </p:txBody>
      </p:sp>
      <p:sp>
        <p:nvSpPr>
          <p:cNvPr id="4" name="Slide Number Placeholder 3"/>
          <p:cNvSpPr>
            <a:spLocks noGrp="1"/>
          </p:cNvSpPr>
          <p:nvPr>
            <p:ph type="sldNum" sz="quarter" idx="5"/>
          </p:nvPr>
        </p:nvSpPr>
        <p:spPr/>
        <p:txBody>
          <a:bodyPr/>
          <a:lstStyle/>
          <a:p>
            <a:fld id="{C73C15E5-0CFD-4B4B-9C96-6A22114C8905}" type="slidenum">
              <a:rPr lang="en-US"/>
              <a:t>1</a:t>
            </a:fld>
            <a:endParaRPr lang="en-US"/>
          </a:p>
        </p:txBody>
      </p:sp>
    </p:spTree>
    <p:extLst>
      <p:ext uri="{BB962C8B-B14F-4D97-AF65-F5344CB8AC3E}">
        <p14:creationId xmlns:p14="http://schemas.microsoft.com/office/powerpoint/2010/main" val="1530681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75" eaLnBrk="0" fontAlgn="base" hangingPunct="0">
              <a:spcBef>
                <a:spcPct val="30000"/>
              </a:spcBef>
              <a:spcAft>
                <a:spcPct val="0"/>
              </a:spcAft>
              <a:defRPr/>
            </a:pPr>
            <a:r>
              <a:rPr lang="en-US" sz="1800" kern="100" dirty="0">
                <a:latin typeface="Aptos" panose="020B0004020202020204" pitchFamily="34" charset="0"/>
                <a:ea typeface="Aptos" panose="020B0004020202020204" pitchFamily="34" charset="0"/>
                <a:cs typeface="Times New Roman" panose="02020603050405020304" pitchFamily="18" charset="0"/>
              </a:rPr>
              <a:t>Remember, Fortify Florida is ONLY for reporting dangerous situations or suspicious behavior. There are serious consequences for reporting fake tips. </a:t>
            </a:r>
          </a:p>
          <a:p>
            <a:endParaRPr lang="en-US" dirty="0"/>
          </a:p>
        </p:txBody>
      </p:sp>
      <p:sp>
        <p:nvSpPr>
          <p:cNvPr id="4" name="Slide Number Placeholder 3"/>
          <p:cNvSpPr>
            <a:spLocks noGrp="1"/>
          </p:cNvSpPr>
          <p:nvPr>
            <p:ph type="sldNum" sz="quarter" idx="5"/>
          </p:nvPr>
        </p:nvSpPr>
        <p:spPr/>
        <p:txBody>
          <a:bodyPr/>
          <a:lstStyle/>
          <a:p>
            <a:pPr>
              <a:defRPr/>
            </a:pPr>
            <a:fld id="{FCAEA967-B99A-4376-BD68-1859BF43D5FF}" type="slidenum">
              <a:rPr lang="en-US" smtClean="0"/>
              <a:pPr>
                <a:defRPr/>
              </a:pPr>
              <a:t>10</a:t>
            </a:fld>
            <a:endParaRPr lang="en-US"/>
          </a:p>
        </p:txBody>
      </p:sp>
    </p:spTree>
    <p:extLst>
      <p:ext uri="{BB962C8B-B14F-4D97-AF65-F5344CB8AC3E}">
        <p14:creationId xmlns:p14="http://schemas.microsoft.com/office/powerpoint/2010/main" val="1454290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If you See Something, Say Something, please do your part and help us try to keep your school a safe environment.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3C15E5-0CFD-4B4B-9C96-6A22114C890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046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84163" y="3097213"/>
            <a:ext cx="27544713" cy="15494000"/>
          </a:xfrm>
        </p:spPr>
      </p:sp>
      <p:sp>
        <p:nvSpPr>
          <p:cNvPr id="3" name="Notes Placeholder 2"/>
          <p:cNvSpPr>
            <a:spLocks noGrp="1"/>
          </p:cNvSpPr>
          <p:nvPr>
            <p:ph type="body" idx="1"/>
          </p:nvPr>
        </p:nvSpPr>
        <p:spPr/>
        <p:txBody>
          <a:bodyPr/>
          <a:lstStyle/>
          <a:p>
            <a:r>
              <a:rPr lang="en-US" dirty="0">
                <a:cs typeface="Calibri"/>
              </a:rPr>
              <a:t>The </a:t>
            </a:r>
            <a:r>
              <a:rPr lang="en-US" dirty="0"/>
              <a:t>See Something, Say Something campaign is brought to you by the Safety, Security and Emergency Preparedness Department of BCPS and the BJA Stop School Violence Grant.</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AEA967-B99A-4376-BD68-1859BF43D5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934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ptos" panose="020B0004020202020204" pitchFamily="34" charset="0"/>
                <a:ea typeface="Aptos" panose="020B0004020202020204" pitchFamily="34" charset="0"/>
                <a:cs typeface="Times New Roman" panose="02020603050405020304" pitchFamily="18" charset="0"/>
              </a:rPr>
              <a:t>This is the See Something, Say Something campaign poster. These posters identify how to use the tip reporting tools.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3C15E5-0CFD-4B4B-9C96-6A22114C890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7222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100" dirty="0">
                <a:latin typeface="Aptos" panose="020B0004020202020204" pitchFamily="34" charset="0"/>
                <a:ea typeface="Aptos" panose="020B0004020202020204" pitchFamily="34" charset="0"/>
                <a:cs typeface="Times New Roman" panose="02020603050405020304" pitchFamily="18" charset="0"/>
              </a:rPr>
              <a:t>If you See Something, like people fighting, someone with a weapon or dangerous drugs, or if you hear something like someone threatening to hurt themselves or someone else.  (move to next slide)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3C15E5-0CFD-4B4B-9C96-6A22114C890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993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Please</a:t>
            </a:r>
            <a:r>
              <a:rPr lang="en-US" dirty="0"/>
              <a:t> say something, tell a member of the security team; encourage students to report a tip or tell someone; report what you know using one of the tip reporting tools; or talk to administration about what’s going on.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3C15E5-0CFD-4B4B-9C96-6A22114C890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694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kern="100" dirty="0">
                <a:latin typeface="Aptos" panose="020B0004020202020204" pitchFamily="34" charset="0"/>
                <a:ea typeface="Aptos" panose="020B0004020202020204" pitchFamily="34" charset="0"/>
                <a:cs typeface="Times New Roman" panose="02020603050405020304" pitchFamily="18" charset="0"/>
              </a:rPr>
              <a:t>There are 5 official tip reporting tools:</a:t>
            </a:r>
          </a:p>
          <a:p>
            <a:pPr marL="349415" indent="-349415">
              <a:lnSpc>
                <a:spcPct val="107000"/>
              </a:lnSpc>
              <a:buFont typeface="Aptos" panose="020B0004020202020204" pitchFamily="34" charset="0"/>
              <a:buChar char="-"/>
            </a:pPr>
            <a:r>
              <a:rPr lang="en-US" kern="100" dirty="0">
                <a:latin typeface="Aptos" panose="020B0004020202020204" pitchFamily="34" charset="0"/>
                <a:ea typeface="Aptos" panose="020B0004020202020204" pitchFamily="34" charset="0"/>
                <a:cs typeface="Times New Roman" panose="02020603050405020304" pitchFamily="18" charset="0"/>
              </a:rPr>
              <a:t>The Quick Tip Submission Box</a:t>
            </a:r>
          </a:p>
          <a:p>
            <a:pPr marL="349415" indent="-349415">
              <a:lnSpc>
                <a:spcPct val="107000"/>
              </a:lnSpc>
              <a:buFont typeface="Aptos" panose="020B0004020202020204" pitchFamily="34" charset="0"/>
              <a:buChar char="-"/>
            </a:pPr>
            <a:r>
              <a:rPr lang="en-US" kern="100" dirty="0">
                <a:latin typeface="Aptos" panose="020B0004020202020204" pitchFamily="34" charset="0"/>
                <a:ea typeface="Aptos" panose="020B0004020202020204" pitchFamily="34" charset="0"/>
                <a:cs typeface="Times New Roman" panose="02020603050405020304" pitchFamily="18" charset="0"/>
              </a:rPr>
              <a:t>A call to DSOC our District Security Operations Center</a:t>
            </a:r>
          </a:p>
          <a:p>
            <a:pPr marL="349415" indent="-349415">
              <a:lnSpc>
                <a:spcPct val="107000"/>
              </a:lnSpc>
              <a:buFont typeface="Aptos" panose="020B0004020202020204" pitchFamily="34" charset="0"/>
              <a:buChar char="-"/>
            </a:pPr>
            <a:r>
              <a:rPr lang="en-US" kern="100" dirty="0">
                <a:latin typeface="Aptos" panose="020B0004020202020204" pitchFamily="34" charset="0"/>
                <a:ea typeface="Aptos" panose="020B0004020202020204" pitchFamily="34" charset="0"/>
                <a:cs typeface="Times New Roman" panose="02020603050405020304" pitchFamily="18" charset="0"/>
              </a:rPr>
              <a:t>Sending an email</a:t>
            </a:r>
          </a:p>
          <a:p>
            <a:pPr marL="349415" indent="-349415">
              <a:lnSpc>
                <a:spcPct val="107000"/>
              </a:lnSpc>
              <a:buFont typeface="Aptos" panose="020B0004020202020204" pitchFamily="34" charset="0"/>
              <a:buChar char="-"/>
            </a:pPr>
            <a:r>
              <a:rPr lang="en-US" kern="100" dirty="0">
                <a:latin typeface="Aptos" panose="020B0004020202020204" pitchFamily="34" charset="0"/>
                <a:ea typeface="Aptos" panose="020B0004020202020204" pitchFamily="34" charset="0"/>
                <a:cs typeface="Times New Roman" panose="02020603050405020304" pitchFamily="18" charset="0"/>
              </a:rPr>
              <a:t>Our anonymous tip submission through Fortify Florida which is located on your Clever page</a:t>
            </a:r>
          </a:p>
          <a:p>
            <a:pPr marL="349415" indent="-349415">
              <a:lnSpc>
                <a:spcPct val="107000"/>
              </a:lnSpc>
              <a:spcAft>
                <a:spcPts val="815"/>
              </a:spcAft>
              <a:buFont typeface="Aptos" panose="020B0004020202020204" pitchFamily="34" charset="0"/>
              <a:buChar char="-"/>
            </a:pPr>
            <a:r>
              <a:rPr lang="en-US" kern="100" dirty="0" err="1">
                <a:latin typeface="Aptos" panose="020B0004020202020204" pitchFamily="34" charset="0"/>
                <a:ea typeface="Aptos" panose="020B0004020202020204" pitchFamily="34" charset="0"/>
                <a:cs typeface="Times New Roman" panose="02020603050405020304" pitchFamily="18" charset="0"/>
              </a:rPr>
              <a:t>SaferWatch</a:t>
            </a:r>
            <a:r>
              <a:rPr lang="en-US" kern="100" dirty="0">
                <a:latin typeface="Aptos" panose="020B0004020202020204" pitchFamily="34" charset="0"/>
                <a:ea typeface="Aptos" panose="020B000402020202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C73C15E5-0CFD-4B4B-9C96-6A22114C8905}" type="slidenum">
              <a:rPr lang="en-US"/>
              <a:t>6</a:t>
            </a:fld>
            <a:endParaRPr lang="en-US"/>
          </a:p>
        </p:txBody>
      </p:sp>
    </p:spTree>
    <p:extLst>
      <p:ext uri="{BB962C8B-B14F-4D97-AF65-F5344CB8AC3E}">
        <p14:creationId xmlns:p14="http://schemas.microsoft.com/office/powerpoint/2010/main" val="2391264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eaLnBrk="0" fontAlgn="base" hangingPunct="0">
              <a:spcBef>
                <a:spcPct val="30000"/>
              </a:spcBef>
              <a:spcAft>
                <a:spcPct val="0"/>
              </a:spcAft>
              <a:defRPr/>
            </a:pPr>
            <a:r>
              <a:rPr lang="en-US" sz="1800" kern="100" dirty="0">
                <a:latin typeface="Aptos" panose="020B0004020202020204" pitchFamily="34" charset="0"/>
                <a:ea typeface="Aptos" panose="020B0004020202020204" pitchFamily="34" charset="0"/>
                <a:cs typeface="Times New Roman" panose="02020603050405020304" pitchFamily="18" charset="0"/>
              </a:rPr>
              <a:t>About Fortify Florida, you can submit a tip by going to your Clever page or </a:t>
            </a:r>
            <a:r>
              <a:rPr lang="en-US" sz="1800" b="1" u="sng" kern="100" dirty="0">
                <a:latin typeface="Aptos" panose="020B0004020202020204" pitchFamily="34" charset="0"/>
                <a:ea typeface="Aptos" panose="020B0004020202020204" pitchFamily="34" charset="0"/>
                <a:cs typeface="Times New Roman" panose="02020603050405020304" pitchFamily="18" charset="0"/>
              </a:rPr>
              <a:t>GetFortifyFL.com</a:t>
            </a:r>
            <a:r>
              <a:rPr lang="en-US" sz="1800" kern="100" dirty="0">
                <a:latin typeface="Aptos" panose="020B0004020202020204" pitchFamily="34" charset="0"/>
                <a:ea typeface="Aptos" panose="020B0004020202020204" pitchFamily="34" charset="0"/>
                <a:cs typeface="Times New Roman" panose="02020603050405020304" pitchFamily="18" charset="0"/>
              </a:rPr>
              <a:t> and click “</a:t>
            </a:r>
            <a:r>
              <a:rPr lang="en-US" sz="1800" b="1" kern="100" dirty="0">
                <a:latin typeface="Aptos" panose="020B0004020202020204" pitchFamily="34" charset="0"/>
                <a:ea typeface="Aptos" panose="020B0004020202020204" pitchFamily="34" charset="0"/>
                <a:cs typeface="Times New Roman" panose="02020603050405020304" pitchFamily="18" charset="0"/>
              </a:rPr>
              <a:t>Submit a tip online</a:t>
            </a:r>
            <a:r>
              <a:rPr lang="en-US" sz="1800" kern="100" dirty="0">
                <a:latin typeface="Aptos" panose="020B0004020202020204" pitchFamily="34" charset="0"/>
                <a:ea typeface="Aptos" panose="020B000402020202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pPr>
              <a:defRPr/>
            </a:pPr>
            <a:fld id="{FCAEA967-B99A-4376-BD68-1859BF43D5FF}" type="slidenum">
              <a:rPr lang="en-US" smtClean="0"/>
              <a:pPr>
                <a:defRPr/>
              </a:pPr>
              <a:t>7</a:t>
            </a:fld>
            <a:endParaRPr lang="en-US"/>
          </a:p>
        </p:txBody>
      </p:sp>
    </p:spTree>
    <p:extLst>
      <p:ext uri="{BB962C8B-B14F-4D97-AF65-F5344CB8AC3E}">
        <p14:creationId xmlns:p14="http://schemas.microsoft.com/office/powerpoint/2010/main" val="1278269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eaLnBrk="0" fontAlgn="base" hangingPunct="0">
              <a:spcBef>
                <a:spcPct val="30000"/>
              </a:spcBef>
              <a:spcAft>
                <a:spcPct val="0"/>
              </a:spcAft>
              <a:defRPr/>
            </a:pPr>
            <a:r>
              <a:rPr lang="en-US" sz="1800" kern="100" dirty="0" err="1">
                <a:latin typeface="Aptos" panose="020B0004020202020204" pitchFamily="34" charset="0"/>
                <a:ea typeface="Aptos" panose="020B0004020202020204" pitchFamily="34" charset="0"/>
                <a:cs typeface="Times New Roman" panose="02020603050405020304" pitchFamily="18" charset="0"/>
              </a:rPr>
              <a:t>FortifyFL</a:t>
            </a:r>
            <a:r>
              <a:rPr lang="en-US" sz="1800" kern="100" dirty="0">
                <a:latin typeface="Aptos" panose="020B0004020202020204" pitchFamily="34" charset="0"/>
                <a:ea typeface="Aptos" panose="020B0004020202020204" pitchFamily="34" charset="0"/>
                <a:cs typeface="Times New Roman" panose="02020603050405020304" pitchFamily="18" charset="0"/>
              </a:rPr>
              <a:t> is not for jokes. Tips that are sent through </a:t>
            </a:r>
            <a:r>
              <a:rPr lang="en-US" sz="1800" kern="100" dirty="0" err="1">
                <a:latin typeface="Aptos" panose="020B0004020202020204" pitchFamily="34" charset="0"/>
                <a:ea typeface="Aptos" panose="020B0004020202020204" pitchFamily="34" charset="0"/>
                <a:cs typeface="Times New Roman" panose="02020603050405020304" pitchFamily="18" charset="0"/>
              </a:rPr>
              <a:t>FortifyFL</a:t>
            </a:r>
            <a:r>
              <a:rPr lang="en-US" sz="1800" kern="100" dirty="0">
                <a:latin typeface="Aptos" panose="020B0004020202020204" pitchFamily="34" charset="0"/>
                <a:ea typeface="Aptos" panose="020B0004020202020204" pitchFamily="34" charset="0"/>
                <a:cs typeface="Times New Roman" panose="02020603050405020304" pitchFamily="18" charset="0"/>
              </a:rPr>
              <a:t> are taken very seriously. Joking around or sending fake stories can mean serious trouble.</a:t>
            </a:r>
          </a:p>
          <a:p>
            <a:endParaRPr lang="en-US" dirty="0"/>
          </a:p>
        </p:txBody>
      </p:sp>
      <p:sp>
        <p:nvSpPr>
          <p:cNvPr id="4" name="Slide Number Placeholder 3"/>
          <p:cNvSpPr>
            <a:spLocks noGrp="1"/>
          </p:cNvSpPr>
          <p:nvPr>
            <p:ph type="sldNum" sz="quarter" idx="5"/>
          </p:nvPr>
        </p:nvSpPr>
        <p:spPr/>
        <p:txBody>
          <a:bodyPr/>
          <a:lstStyle/>
          <a:p>
            <a:pPr>
              <a:defRPr/>
            </a:pPr>
            <a:fld id="{FCAEA967-B99A-4376-BD68-1859BF43D5FF}" type="slidenum">
              <a:rPr lang="en-US" smtClean="0"/>
              <a:pPr>
                <a:defRPr/>
              </a:pPr>
              <a:t>8</a:t>
            </a:fld>
            <a:endParaRPr lang="en-US"/>
          </a:p>
        </p:txBody>
      </p:sp>
    </p:spTree>
    <p:extLst>
      <p:ext uri="{BB962C8B-B14F-4D97-AF65-F5344CB8AC3E}">
        <p14:creationId xmlns:p14="http://schemas.microsoft.com/office/powerpoint/2010/main" val="2808675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kern="100" dirty="0">
                <a:latin typeface="Aptos" panose="020B0004020202020204" pitchFamily="34" charset="0"/>
                <a:ea typeface="Aptos" panose="020B0004020202020204" pitchFamily="34" charset="0"/>
                <a:cs typeface="Times New Roman" panose="02020603050405020304" pitchFamily="18" charset="0"/>
              </a:rPr>
              <a:t>To submit a tip there are 4 easy steps:</a:t>
            </a:r>
          </a:p>
          <a:p>
            <a:pPr marL="349415" indent="-349415">
              <a:lnSpc>
                <a:spcPct val="107000"/>
              </a:lnSpc>
              <a:buFont typeface="+mj-lt"/>
              <a:buAutoNum type="arabicPeriod"/>
            </a:pPr>
            <a:r>
              <a:rPr lang="en-US" sz="1800" kern="100" dirty="0">
                <a:latin typeface="Aptos" panose="020B0004020202020204" pitchFamily="34" charset="0"/>
                <a:ea typeface="Aptos" panose="020B0004020202020204" pitchFamily="34" charset="0"/>
                <a:cs typeface="Times New Roman" panose="02020603050405020304" pitchFamily="18" charset="0"/>
              </a:rPr>
              <a:t>Select your school.</a:t>
            </a:r>
          </a:p>
          <a:p>
            <a:pPr marL="349415" indent="-349415">
              <a:lnSpc>
                <a:spcPct val="107000"/>
              </a:lnSpc>
              <a:buFont typeface="+mj-lt"/>
              <a:buAutoNum type="arabicPeriod"/>
            </a:pPr>
            <a:r>
              <a:rPr lang="en-US" sz="1800" kern="100" dirty="0">
                <a:latin typeface="Aptos" panose="020B0004020202020204" pitchFamily="34" charset="0"/>
                <a:ea typeface="Aptos" panose="020B0004020202020204" pitchFamily="34" charset="0"/>
                <a:cs typeface="Times New Roman" panose="02020603050405020304" pitchFamily="18" charset="0"/>
              </a:rPr>
              <a:t>Provide your tip, include as much information as you can, include the who did what, where it happened and when. More information will get help faster. </a:t>
            </a:r>
          </a:p>
          <a:p>
            <a:pPr marL="349415" indent="-349415">
              <a:lnSpc>
                <a:spcPct val="107000"/>
              </a:lnSpc>
              <a:buFont typeface="+mj-lt"/>
              <a:buAutoNum type="arabicPeriod"/>
            </a:pPr>
            <a:r>
              <a:rPr lang="en-US" sz="1800" kern="100" dirty="0">
                <a:latin typeface="Aptos" panose="020B0004020202020204" pitchFamily="34" charset="0"/>
                <a:ea typeface="Aptos" panose="020B0004020202020204" pitchFamily="34" charset="0"/>
                <a:cs typeface="Times New Roman" panose="02020603050405020304" pitchFamily="18" charset="0"/>
              </a:rPr>
              <a:t>Attach any videos or photos you have.</a:t>
            </a:r>
          </a:p>
          <a:p>
            <a:pPr marL="349415" indent="-349415">
              <a:lnSpc>
                <a:spcPct val="107000"/>
              </a:lnSpc>
              <a:spcAft>
                <a:spcPts val="815"/>
              </a:spcAft>
              <a:buFont typeface="+mj-lt"/>
              <a:buAutoNum type="arabicPeriod"/>
            </a:pPr>
            <a:r>
              <a:rPr lang="en-US" sz="1800" kern="100" dirty="0">
                <a:latin typeface="Aptos" panose="020B0004020202020204" pitchFamily="34" charset="0"/>
                <a:ea typeface="Aptos" panose="020B0004020202020204" pitchFamily="34" charset="0"/>
                <a:cs typeface="Times New Roman" panose="02020603050405020304" pitchFamily="18" charset="0"/>
              </a:rPr>
              <a:t>Provide contact information and submit – your contact information is not mandatory and if included it is not made public.</a:t>
            </a:r>
          </a:p>
          <a:p>
            <a:endParaRPr lang="en-US" dirty="0"/>
          </a:p>
        </p:txBody>
      </p:sp>
      <p:sp>
        <p:nvSpPr>
          <p:cNvPr id="4" name="Slide Number Placeholder 3"/>
          <p:cNvSpPr>
            <a:spLocks noGrp="1"/>
          </p:cNvSpPr>
          <p:nvPr>
            <p:ph type="sldNum" sz="quarter" idx="5"/>
          </p:nvPr>
        </p:nvSpPr>
        <p:spPr/>
        <p:txBody>
          <a:bodyPr/>
          <a:lstStyle/>
          <a:p>
            <a:pPr>
              <a:defRPr/>
            </a:pPr>
            <a:fld id="{FCAEA967-B99A-4376-BD68-1859BF43D5FF}" type="slidenum">
              <a:rPr lang="en-US" smtClean="0"/>
              <a:pPr>
                <a:defRPr/>
              </a:pPr>
              <a:t>9</a:t>
            </a:fld>
            <a:endParaRPr lang="en-US"/>
          </a:p>
        </p:txBody>
      </p:sp>
    </p:spTree>
    <p:extLst>
      <p:ext uri="{BB962C8B-B14F-4D97-AF65-F5344CB8AC3E}">
        <p14:creationId xmlns:p14="http://schemas.microsoft.com/office/powerpoint/2010/main" val="2956793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7.jpeg"/><Relationship Id="rId4"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7.jpe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3.xml"/><Relationship Id="rId5" Type="http://schemas.openxmlformats.org/officeDocument/2006/relationships/image" Target="../media/image7.jpeg"/><Relationship Id="rId4" Type="http://schemas.openxmlformats.org/officeDocument/2006/relationships/image" Target="../media/image3.jpe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4.xml"/><Relationship Id="rId5" Type="http://schemas.openxmlformats.org/officeDocument/2006/relationships/image" Target="../media/image7.jpeg"/><Relationship Id="rId4" Type="http://schemas.openxmlformats.org/officeDocument/2006/relationships/image" Target="../media/image3.jpe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4.xml"/><Relationship Id="rId5" Type="http://schemas.openxmlformats.org/officeDocument/2006/relationships/image" Target="../media/image7.jpeg"/><Relationship Id="rId4" Type="http://schemas.openxmlformats.org/officeDocument/2006/relationships/image" Target="../media/image3.jpe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E85FE-A224-65B6-01D2-F8FE4746A8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80595B-00E5-F344-5FEC-FAD8A95128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DE4F49-E539-D49B-DD6B-7A9505BCB488}"/>
              </a:ext>
            </a:extLst>
          </p:cNvPr>
          <p:cNvSpPr>
            <a:spLocks noGrp="1"/>
          </p:cNvSpPr>
          <p:nvPr>
            <p:ph type="dt" sz="half" idx="10"/>
          </p:nvPr>
        </p:nvSpPr>
        <p:spPr/>
        <p:txBody>
          <a:bodyPr/>
          <a:lstStyle/>
          <a:p>
            <a:fld id="{3FCA098A-13E3-48E8-BA68-78CAFC20BE47}" type="datetimeFigureOut">
              <a:rPr lang="en-US" smtClean="0"/>
              <a:t>6/25/2024</a:t>
            </a:fld>
            <a:endParaRPr lang="en-US"/>
          </a:p>
        </p:txBody>
      </p:sp>
      <p:sp>
        <p:nvSpPr>
          <p:cNvPr id="5" name="Footer Placeholder 4">
            <a:extLst>
              <a:ext uri="{FF2B5EF4-FFF2-40B4-BE49-F238E27FC236}">
                <a16:creationId xmlns:a16="http://schemas.microsoft.com/office/drawing/2014/main" id="{10A579CA-E049-2472-6D52-8D8C1ECD82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0AFFA1-1262-9BCE-B9B9-3857B8AC6075}"/>
              </a:ext>
            </a:extLst>
          </p:cNvPr>
          <p:cNvSpPr>
            <a:spLocks noGrp="1"/>
          </p:cNvSpPr>
          <p:nvPr>
            <p:ph type="sldNum" sz="quarter" idx="12"/>
          </p:nvPr>
        </p:nvSpPr>
        <p:spPr/>
        <p:txBody>
          <a:bodyPr/>
          <a:lstStyle/>
          <a:p>
            <a:fld id="{CF003F65-2D2D-46E5-A824-2B7D77871097}" type="slidenum">
              <a:rPr lang="en-US" smtClean="0"/>
              <a:t>‹#›</a:t>
            </a:fld>
            <a:endParaRPr lang="en-US"/>
          </a:p>
        </p:txBody>
      </p:sp>
    </p:spTree>
    <p:extLst>
      <p:ext uri="{BB962C8B-B14F-4D97-AF65-F5344CB8AC3E}">
        <p14:creationId xmlns:p14="http://schemas.microsoft.com/office/powerpoint/2010/main" val="927371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B0BD6-7420-BBFA-4F04-A8285A62C6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1105D5-97B3-9640-B57A-0F9287F848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82389D-71EC-36BE-0448-B85D5DE4617D}"/>
              </a:ext>
            </a:extLst>
          </p:cNvPr>
          <p:cNvSpPr>
            <a:spLocks noGrp="1"/>
          </p:cNvSpPr>
          <p:nvPr>
            <p:ph type="dt" sz="half" idx="10"/>
          </p:nvPr>
        </p:nvSpPr>
        <p:spPr/>
        <p:txBody>
          <a:bodyPr/>
          <a:lstStyle/>
          <a:p>
            <a:fld id="{3FCA098A-13E3-48E8-BA68-78CAFC20BE47}" type="datetimeFigureOut">
              <a:rPr lang="en-US" smtClean="0"/>
              <a:t>6/25/2024</a:t>
            </a:fld>
            <a:endParaRPr lang="en-US"/>
          </a:p>
        </p:txBody>
      </p:sp>
      <p:sp>
        <p:nvSpPr>
          <p:cNvPr id="5" name="Footer Placeholder 4">
            <a:extLst>
              <a:ext uri="{FF2B5EF4-FFF2-40B4-BE49-F238E27FC236}">
                <a16:creationId xmlns:a16="http://schemas.microsoft.com/office/drawing/2014/main" id="{3F0FC972-822F-4AB0-3C5F-0369FB7687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CB3556-5C90-144E-7D74-322C7A0EAB07}"/>
              </a:ext>
            </a:extLst>
          </p:cNvPr>
          <p:cNvSpPr>
            <a:spLocks noGrp="1"/>
          </p:cNvSpPr>
          <p:nvPr>
            <p:ph type="sldNum" sz="quarter" idx="12"/>
          </p:nvPr>
        </p:nvSpPr>
        <p:spPr/>
        <p:txBody>
          <a:bodyPr/>
          <a:lstStyle/>
          <a:p>
            <a:fld id="{CF003F65-2D2D-46E5-A824-2B7D77871097}" type="slidenum">
              <a:rPr lang="en-US" smtClean="0"/>
              <a:t>‹#›</a:t>
            </a:fld>
            <a:endParaRPr lang="en-US"/>
          </a:p>
        </p:txBody>
      </p:sp>
    </p:spTree>
    <p:extLst>
      <p:ext uri="{BB962C8B-B14F-4D97-AF65-F5344CB8AC3E}">
        <p14:creationId xmlns:p14="http://schemas.microsoft.com/office/powerpoint/2010/main" val="3061767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B4F3E-ACE1-04AC-A1A0-00314FBAAF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11804F-F46C-D597-611C-FA28FA391A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A9B05E-C49B-7D90-26D9-20E4AD2729A7}"/>
              </a:ext>
            </a:extLst>
          </p:cNvPr>
          <p:cNvSpPr>
            <a:spLocks noGrp="1"/>
          </p:cNvSpPr>
          <p:nvPr>
            <p:ph type="dt" sz="half" idx="10"/>
          </p:nvPr>
        </p:nvSpPr>
        <p:spPr/>
        <p:txBody>
          <a:bodyPr/>
          <a:lstStyle/>
          <a:p>
            <a:fld id="{3FCA098A-13E3-48E8-BA68-78CAFC20BE47}" type="datetimeFigureOut">
              <a:rPr lang="en-US" smtClean="0"/>
              <a:t>6/25/2024</a:t>
            </a:fld>
            <a:endParaRPr lang="en-US"/>
          </a:p>
        </p:txBody>
      </p:sp>
      <p:sp>
        <p:nvSpPr>
          <p:cNvPr id="5" name="Footer Placeholder 4">
            <a:extLst>
              <a:ext uri="{FF2B5EF4-FFF2-40B4-BE49-F238E27FC236}">
                <a16:creationId xmlns:a16="http://schemas.microsoft.com/office/drawing/2014/main" id="{3A4F6965-10FC-D83D-F711-ACC38BEDEB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CE8864-F5ED-5BB9-D3FF-135D5DDCCDDD}"/>
              </a:ext>
            </a:extLst>
          </p:cNvPr>
          <p:cNvSpPr>
            <a:spLocks noGrp="1"/>
          </p:cNvSpPr>
          <p:nvPr>
            <p:ph type="sldNum" sz="quarter" idx="12"/>
          </p:nvPr>
        </p:nvSpPr>
        <p:spPr/>
        <p:txBody>
          <a:bodyPr/>
          <a:lstStyle/>
          <a:p>
            <a:fld id="{CF003F65-2D2D-46E5-A824-2B7D77871097}" type="slidenum">
              <a:rPr lang="en-US" smtClean="0"/>
              <a:t>‹#›</a:t>
            </a:fld>
            <a:endParaRPr lang="en-US"/>
          </a:p>
        </p:txBody>
      </p:sp>
    </p:spTree>
    <p:extLst>
      <p:ext uri="{BB962C8B-B14F-4D97-AF65-F5344CB8AC3E}">
        <p14:creationId xmlns:p14="http://schemas.microsoft.com/office/powerpoint/2010/main" val="2496045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2EA471-E9D0-41EF-B471-7B8C8017053C}"/>
              </a:ext>
            </a:extLst>
          </p:cNvPr>
          <p:cNvSpPr/>
          <p:nvPr/>
        </p:nvSpPr>
        <p:spPr>
          <a:xfrm>
            <a:off x="643467" y="304801"/>
            <a:ext cx="10871200" cy="1820863"/>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srgbClr val="F15D22"/>
              </a:solidFill>
            </a:endParaRPr>
          </a:p>
        </p:txBody>
      </p:sp>
      <p:sp>
        <p:nvSpPr>
          <p:cNvPr id="3" name="Rectangle 2">
            <a:extLst>
              <a:ext uri="{FF2B5EF4-FFF2-40B4-BE49-F238E27FC236}">
                <a16:creationId xmlns:a16="http://schemas.microsoft.com/office/drawing/2014/main" id="{453C5141-5D37-458C-8566-A958E5AF76EB}"/>
              </a:ext>
            </a:extLst>
          </p:cNvPr>
          <p:cNvSpPr/>
          <p:nvPr/>
        </p:nvSpPr>
        <p:spPr>
          <a:xfrm>
            <a:off x="1593851" y="2127251"/>
            <a:ext cx="9019116" cy="290513"/>
          </a:xfrm>
          <a:prstGeom prst="rect">
            <a:avLst/>
          </a:prstGeom>
          <a:solidFill>
            <a:srgbClr val="CDCEC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4" name="Rectangle 3">
            <a:extLst>
              <a:ext uri="{FF2B5EF4-FFF2-40B4-BE49-F238E27FC236}">
                <a16:creationId xmlns:a16="http://schemas.microsoft.com/office/drawing/2014/main" id="{54BAB1AF-C135-45B1-9E81-C3AFEF2565D3}"/>
              </a:ext>
            </a:extLst>
          </p:cNvPr>
          <p:cNvSpPr/>
          <p:nvPr/>
        </p:nvSpPr>
        <p:spPr>
          <a:xfrm>
            <a:off x="338667" y="6108700"/>
            <a:ext cx="3505200" cy="431800"/>
          </a:xfrm>
          <a:prstGeom prst="rect">
            <a:avLst/>
          </a:prstGeom>
          <a:gradFill flip="none" rotWithShape="1">
            <a:gsLst>
              <a:gs pos="0">
                <a:srgbClr val="0095D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5" name="Rectangle 4">
            <a:extLst>
              <a:ext uri="{FF2B5EF4-FFF2-40B4-BE49-F238E27FC236}">
                <a16:creationId xmlns:a16="http://schemas.microsoft.com/office/drawing/2014/main" id="{77B833E5-99CF-460F-AD7E-0D44109ACD6E}"/>
              </a:ext>
            </a:extLst>
          </p:cNvPr>
          <p:cNvSpPr/>
          <p:nvPr/>
        </p:nvSpPr>
        <p:spPr>
          <a:xfrm>
            <a:off x="8365067" y="6108700"/>
            <a:ext cx="3505200" cy="431800"/>
          </a:xfrm>
          <a:prstGeom prst="rect">
            <a:avLst/>
          </a:prstGeom>
          <a:gradFill flip="none" rotWithShape="1">
            <a:gsLst>
              <a:gs pos="100000">
                <a:srgbClr val="0095D3"/>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pic>
        <p:nvPicPr>
          <p:cNvPr id="6" name="Picture 8">
            <a:extLst>
              <a:ext uri="{FF2B5EF4-FFF2-40B4-BE49-F238E27FC236}">
                <a16:creationId xmlns:a16="http://schemas.microsoft.com/office/drawing/2014/main" id="{EFC747E6-9CBE-4108-88BF-966DE7D585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5718" y="5857876"/>
            <a:ext cx="2999316"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mayors-davie18 (1).jpg">
            <a:extLst>
              <a:ext uri="{FF2B5EF4-FFF2-40B4-BE49-F238E27FC236}">
                <a16:creationId xmlns:a16="http://schemas.microsoft.com/office/drawing/2014/main" id="{77203697-145A-4042-A28F-6BBDD19E06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7184" y="382588"/>
            <a:ext cx="36576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High _1280 (3).jpg">
            <a:extLst>
              <a:ext uri="{FF2B5EF4-FFF2-40B4-BE49-F238E27FC236}">
                <a16:creationId xmlns:a16="http://schemas.microsoft.com/office/drawing/2014/main" id="{AED7C5FC-A263-4648-9AC3-458B0DFC391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2300" y="382589"/>
            <a:ext cx="3431117"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Middle 1519 (1).jpg">
            <a:extLst>
              <a:ext uri="{FF2B5EF4-FFF2-40B4-BE49-F238E27FC236}">
                <a16:creationId xmlns:a16="http://schemas.microsoft.com/office/drawing/2014/main" id="{DD3BF250-B073-4DE9-8458-18B625E01FC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93051" y="381000"/>
            <a:ext cx="35052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6822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2EA471-E9D0-41EF-B471-7B8C8017053C}"/>
              </a:ext>
            </a:extLst>
          </p:cNvPr>
          <p:cNvSpPr/>
          <p:nvPr/>
        </p:nvSpPr>
        <p:spPr>
          <a:xfrm>
            <a:off x="643467" y="304801"/>
            <a:ext cx="10871200" cy="1820863"/>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15D22"/>
              </a:solidFill>
            </a:endParaRPr>
          </a:p>
        </p:txBody>
      </p:sp>
      <p:sp>
        <p:nvSpPr>
          <p:cNvPr id="3" name="Rectangle 2">
            <a:extLst>
              <a:ext uri="{FF2B5EF4-FFF2-40B4-BE49-F238E27FC236}">
                <a16:creationId xmlns:a16="http://schemas.microsoft.com/office/drawing/2014/main" id="{453C5141-5D37-458C-8566-A958E5AF76EB}"/>
              </a:ext>
            </a:extLst>
          </p:cNvPr>
          <p:cNvSpPr/>
          <p:nvPr/>
        </p:nvSpPr>
        <p:spPr>
          <a:xfrm>
            <a:off x="1593851" y="2127251"/>
            <a:ext cx="9019116" cy="290513"/>
          </a:xfrm>
          <a:prstGeom prst="rect">
            <a:avLst/>
          </a:prstGeom>
          <a:solidFill>
            <a:srgbClr val="CDCEC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Rectangle 3">
            <a:extLst>
              <a:ext uri="{FF2B5EF4-FFF2-40B4-BE49-F238E27FC236}">
                <a16:creationId xmlns:a16="http://schemas.microsoft.com/office/drawing/2014/main" id="{54BAB1AF-C135-45B1-9E81-C3AFEF2565D3}"/>
              </a:ext>
            </a:extLst>
          </p:cNvPr>
          <p:cNvSpPr/>
          <p:nvPr/>
        </p:nvSpPr>
        <p:spPr>
          <a:xfrm>
            <a:off x="338667" y="6108700"/>
            <a:ext cx="3505200" cy="431800"/>
          </a:xfrm>
          <a:prstGeom prst="rect">
            <a:avLst/>
          </a:prstGeom>
          <a:gradFill flip="none" rotWithShape="1">
            <a:gsLst>
              <a:gs pos="0">
                <a:srgbClr val="0095D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a:extLst>
              <a:ext uri="{FF2B5EF4-FFF2-40B4-BE49-F238E27FC236}">
                <a16:creationId xmlns:a16="http://schemas.microsoft.com/office/drawing/2014/main" id="{77B833E5-99CF-460F-AD7E-0D44109ACD6E}"/>
              </a:ext>
            </a:extLst>
          </p:cNvPr>
          <p:cNvSpPr/>
          <p:nvPr/>
        </p:nvSpPr>
        <p:spPr>
          <a:xfrm>
            <a:off x="8365067" y="6108700"/>
            <a:ext cx="3505200" cy="431800"/>
          </a:xfrm>
          <a:prstGeom prst="rect">
            <a:avLst/>
          </a:prstGeom>
          <a:gradFill flip="none" rotWithShape="1">
            <a:gsLst>
              <a:gs pos="100000">
                <a:srgbClr val="0095D3"/>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8">
            <a:extLst>
              <a:ext uri="{FF2B5EF4-FFF2-40B4-BE49-F238E27FC236}">
                <a16:creationId xmlns:a16="http://schemas.microsoft.com/office/drawing/2014/main" id="{EFC747E6-9CBE-4108-88BF-966DE7D5852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718" y="5857876"/>
            <a:ext cx="2999316"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mayors-davie18 (1).jpg">
            <a:extLst>
              <a:ext uri="{FF2B5EF4-FFF2-40B4-BE49-F238E27FC236}">
                <a16:creationId xmlns:a16="http://schemas.microsoft.com/office/drawing/2014/main" id="{77203697-145A-4042-A28F-6BBDD19E06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7184" y="382588"/>
            <a:ext cx="36576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High _1280 (3).jpg">
            <a:extLst>
              <a:ext uri="{FF2B5EF4-FFF2-40B4-BE49-F238E27FC236}">
                <a16:creationId xmlns:a16="http://schemas.microsoft.com/office/drawing/2014/main" id="{AED7C5FC-A263-4648-9AC3-458B0DFC391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2300" y="382589"/>
            <a:ext cx="3431117"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Middle 1519 (1).jpg">
            <a:extLst>
              <a:ext uri="{FF2B5EF4-FFF2-40B4-BE49-F238E27FC236}">
                <a16:creationId xmlns:a16="http://schemas.microsoft.com/office/drawing/2014/main" id="{DD3BF250-B073-4DE9-8458-18B625E01FC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3051" y="381000"/>
            <a:ext cx="35052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
            <a:extLst>
              <a:ext uri="{FF2B5EF4-FFF2-40B4-BE49-F238E27FC236}">
                <a16:creationId xmlns:a16="http://schemas.microsoft.com/office/drawing/2014/main" id="{91F7F382-2FCF-469E-B305-703095FA35F0}"/>
              </a:ext>
            </a:extLst>
          </p:cNvPr>
          <p:cNvSpPr txBox="1">
            <a:spLocks noChangeArrowheads="1"/>
          </p:cNvSpPr>
          <p:nvPr userDrawn="1"/>
        </p:nvSpPr>
        <p:spPr bwMode="auto">
          <a:xfrm>
            <a:off x="1784351" y="2112964"/>
            <a:ext cx="863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r>
              <a:rPr lang="en-US" altLang="en-US" sz="1400" dirty="0"/>
              <a:t>Office of Safety, Security &amp; Emergency Preparedness</a:t>
            </a:r>
          </a:p>
        </p:txBody>
      </p:sp>
      <p:sp>
        <p:nvSpPr>
          <p:cNvPr id="20" name="Text Placeholder 19">
            <a:extLst>
              <a:ext uri="{FF2B5EF4-FFF2-40B4-BE49-F238E27FC236}">
                <a16:creationId xmlns:a16="http://schemas.microsoft.com/office/drawing/2014/main" id="{BE44EB2C-4844-4E87-ACBC-5BBDED3CF2ED}"/>
              </a:ext>
            </a:extLst>
          </p:cNvPr>
          <p:cNvSpPr>
            <a:spLocks noGrp="1"/>
          </p:cNvSpPr>
          <p:nvPr>
            <p:ph type="body" sz="quarter" idx="10" hasCustomPrompt="1"/>
          </p:nvPr>
        </p:nvSpPr>
        <p:spPr>
          <a:xfrm>
            <a:off x="747184" y="2886075"/>
            <a:ext cx="10767483" cy="1228725"/>
          </a:xfrm>
          <a:prstGeom prst="rect">
            <a:avLst/>
          </a:prstGeom>
        </p:spPr>
        <p:txBody>
          <a:bodyPr anchor="ctr"/>
          <a:lstStyle>
            <a:lvl1pPr marL="0" indent="0" algn="ctr">
              <a:buNone/>
              <a:defRPr sz="3600" b="1">
                <a:solidFill>
                  <a:srgbClr val="0095D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p>
        </p:txBody>
      </p:sp>
      <p:sp>
        <p:nvSpPr>
          <p:cNvPr id="22" name="Text Placeholder 21">
            <a:extLst>
              <a:ext uri="{FF2B5EF4-FFF2-40B4-BE49-F238E27FC236}">
                <a16:creationId xmlns:a16="http://schemas.microsoft.com/office/drawing/2014/main" id="{441259EE-8687-4ACF-AD9F-E0E33AA210B4}"/>
              </a:ext>
            </a:extLst>
          </p:cNvPr>
          <p:cNvSpPr>
            <a:spLocks noGrp="1"/>
          </p:cNvSpPr>
          <p:nvPr>
            <p:ph type="body" sz="quarter" idx="11" hasCustomPrompt="1"/>
          </p:nvPr>
        </p:nvSpPr>
        <p:spPr>
          <a:xfrm>
            <a:off x="747184" y="4338639"/>
            <a:ext cx="10767483" cy="1431925"/>
          </a:xfrm>
          <a:prstGeom prst="rect">
            <a:avLst/>
          </a:prstGeom>
        </p:spPr>
        <p:txBody>
          <a:bodyPr/>
          <a:lstStyle>
            <a:lvl1pPr marL="0" indent="0" algn="ctr">
              <a:buNone/>
              <a:defRPr>
                <a:solidFill>
                  <a:srgbClr val="F26323"/>
                </a:solidFill>
              </a:defRPr>
            </a:lvl1pPr>
          </a:lstStyle>
          <a:p>
            <a:pPr lvl="0"/>
            <a:r>
              <a:rPr lang="en-US" dirty="0"/>
              <a:t>Safety, Security &amp; Emergency Preparedness (SSEP)</a:t>
            </a:r>
          </a:p>
        </p:txBody>
      </p:sp>
    </p:spTree>
    <p:extLst>
      <p:ext uri="{BB962C8B-B14F-4D97-AF65-F5344CB8AC3E}">
        <p14:creationId xmlns:p14="http://schemas.microsoft.com/office/powerpoint/2010/main" val="3239769904"/>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78B855-E815-47A8-A5EF-78C42FC720FE}"/>
              </a:ext>
            </a:extLst>
          </p:cNvPr>
          <p:cNvSpPr/>
          <p:nvPr/>
        </p:nvSpPr>
        <p:spPr>
          <a:xfrm>
            <a:off x="220134" y="165100"/>
            <a:ext cx="11741151" cy="5875338"/>
          </a:xfrm>
          <a:prstGeom prst="rect">
            <a:avLst/>
          </a:prstGeom>
          <a:solidFill>
            <a:srgbClr val="C7E1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4" descr="Identity Marker_blue screen.png">
            <a:extLst>
              <a:ext uri="{FF2B5EF4-FFF2-40B4-BE49-F238E27FC236}">
                <a16:creationId xmlns:a16="http://schemas.microsoft.com/office/drawing/2014/main" id="{1596CCE3-2937-4124-8CAC-E78263C60088}"/>
              </a:ext>
            </a:extLst>
          </p:cNvPr>
          <p:cNvPicPr>
            <a:picLocks noChangeAspect="1"/>
          </p:cNvPicPr>
          <p:nvPr/>
        </p:nvPicPr>
        <p:blipFill>
          <a:blip r:embed="rId2" cstate="print">
            <a:extLst>
              <a:ext uri="{28A0092B-C50C-407E-A947-70E740481C1C}">
                <a14:useLocalDpi xmlns:a14="http://schemas.microsoft.com/office/drawing/2010/main" val="0"/>
              </a:ext>
            </a:extLst>
          </a:blip>
          <a:srcRect r="22514" b="11581"/>
          <a:stretch>
            <a:fillRect/>
          </a:stretch>
        </p:blipFill>
        <p:spPr bwMode="auto">
          <a:xfrm>
            <a:off x="7044267" y="1587500"/>
            <a:ext cx="4893733"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ACF9B45-C6D6-4E5D-9BEF-31A7E6F5CDC3}"/>
              </a:ext>
            </a:extLst>
          </p:cNvPr>
          <p:cNvSpPr/>
          <p:nvPr/>
        </p:nvSpPr>
        <p:spPr>
          <a:xfrm>
            <a:off x="220134" y="165100"/>
            <a:ext cx="11741151"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title"/>
          </p:nvPr>
        </p:nvSpPr>
        <p:spPr>
          <a:xfrm>
            <a:off x="230717" y="165100"/>
            <a:ext cx="11730568" cy="954088"/>
          </a:xfrm>
          <a:prstGeom prst="rect">
            <a:avLst/>
          </a:prstGeom>
        </p:spPr>
        <p:txBody>
          <a:bodyPr vert="horz" lIns="0" tIns="0" rIns="0" bIns="91440" anchor="ctr"/>
          <a:lstStyle>
            <a:lvl1pPr algn="ctr">
              <a:defRPr sz="2400" b="1" spc="0">
                <a:solidFill>
                  <a:srgbClr val="FFFFFF"/>
                </a:solidFill>
                <a:latin typeface="+mn-lt"/>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64211D72-A1B1-4519-93BB-ACDE5EC6B8B3}"/>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7152C89B-2781-48CB-9076-D9E168B251D8}" type="slidenum">
              <a:rPr lang="en-US"/>
              <a:pPr>
                <a:defRPr/>
              </a:pPr>
              <a:t>‹#›</a:t>
            </a:fld>
            <a:endParaRPr lang="en-US" dirty="0"/>
          </a:p>
        </p:txBody>
      </p:sp>
      <p:sp>
        <p:nvSpPr>
          <p:cNvPr id="4" name="Content Placeholder 3">
            <a:extLst>
              <a:ext uri="{FF2B5EF4-FFF2-40B4-BE49-F238E27FC236}">
                <a16:creationId xmlns:a16="http://schemas.microsoft.com/office/drawing/2014/main" id="{DDA38E39-FA10-456F-A3D3-C627FC0AD014}"/>
              </a:ext>
            </a:extLst>
          </p:cNvPr>
          <p:cNvSpPr>
            <a:spLocks noGrp="1"/>
          </p:cNvSpPr>
          <p:nvPr>
            <p:ph sz="quarter" idx="15"/>
          </p:nvPr>
        </p:nvSpPr>
        <p:spPr>
          <a:xfrm>
            <a:off x="728133" y="1381125"/>
            <a:ext cx="10788651" cy="4294188"/>
          </a:xfrm>
          <a:prstGeom prst="rect">
            <a:avLst/>
          </a:prstGeom>
        </p:spPr>
        <p:txBody>
          <a:bodyPr/>
          <a:lstStyle>
            <a:lvl1pPr marL="342900" indent="-342900">
              <a:buClr>
                <a:srgbClr val="F26323"/>
              </a:buClr>
              <a:buFont typeface="Wingdings" panose="05000000000000000000" pitchFamily="2" charset="2"/>
              <a:buChar char="§"/>
              <a:defRPr sz="2400" b="1"/>
            </a:lvl1pPr>
            <a:lvl2pPr marL="742950" indent="-285750">
              <a:buClr>
                <a:srgbClr val="F26323"/>
              </a:buClr>
              <a:buFont typeface="Wingdings" panose="05000000000000000000" pitchFamily="2" charset="2"/>
              <a:buChar char="§"/>
              <a:defRPr sz="1800"/>
            </a:lvl2pPr>
            <a:lvl3pPr marL="1143000" indent="-228600">
              <a:buClr>
                <a:srgbClr val="F26323"/>
              </a:buClr>
              <a:buFont typeface="Wingdings" panose="05000000000000000000" pitchFamily="2" charset="2"/>
              <a:buChar char="§"/>
              <a:defRPr sz="1800"/>
            </a:lvl3pPr>
            <a:lvl4pPr marL="1600200" indent="-228600">
              <a:buClr>
                <a:srgbClr val="F26323"/>
              </a:buClr>
              <a:buFont typeface="Wingdings" panose="05000000000000000000" pitchFamily="2" charset="2"/>
              <a:buChar char="§"/>
              <a:defRPr sz="1800"/>
            </a:lvl4pPr>
            <a:lvl5pPr marL="2057400" indent="-228600">
              <a:buClr>
                <a:srgbClr val="F26323"/>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6395984"/>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88896E-6AA4-4B10-8DB9-6E307A6ADBCC}"/>
              </a:ext>
            </a:extLst>
          </p:cNvPr>
          <p:cNvSpPr/>
          <p:nvPr/>
        </p:nvSpPr>
        <p:spPr>
          <a:xfrm>
            <a:off x="220134" y="165100"/>
            <a:ext cx="11741151" cy="5875338"/>
          </a:xfrm>
          <a:prstGeom prst="rect">
            <a:avLst/>
          </a:prstGeom>
          <a:solidFill>
            <a:srgbClr val="C7E1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5" descr="Identity Marker_blue screen.png">
            <a:extLst>
              <a:ext uri="{FF2B5EF4-FFF2-40B4-BE49-F238E27FC236}">
                <a16:creationId xmlns:a16="http://schemas.microsoft.com/office/drawing/2014/main" id="{FCA6D305-9EB9-43BE-9085-D7CAB32F9460}"/>
              </a:ext>
            </a:extLst>
          </p:cNvPr>
          <p:cNvPicPr>
            <a:picLocks noChangeAspect="1"/>
          </p:cNvPicPr>
          <p:nvPr/>
        </p:nvPicPr>
        <p:blipFill>
          <a:blip r:embed="rId2" cstate="print">
            <a:extLst>
              <a:ext uri="{28A0092B-C50C-407E-A947-70E740481C1C}">
                <a14:useLocalDpi xmlns:a14="http://schemas.microsoft.com/office/drawing/2010/main" val="0"/>
              </a:ext>
            </a:extLst>
          </a:blip>
          <a:srcRect r="22514" b="11581"/>
          <a:stretch>
            <a:fillRect/>
          </a:stretch>
        </p:blipFill>
        <p:spPr bwMode="auto">
          <a:xfrm>
            <a:off x="7044267" y="1587500"/>
            <a:ext cx="4893733"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F2A73614-FB19-404B-A87C-D5D7634C526C}"/>
              </a:ext>
            </a:extLst>
          </p:cNvPr>
          <p:cNvSpPr>
            <a:spLocks noGrp="1"/>
          </p:cNvSpPr>
          <p:nvPr>
            <p:ph type="sldNum" sz="quarter" idx="10"/>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388DEFFD-6840-4DE4-AB15-CB47CCC1C44D}" type="slidenum">
              <a:rPr lang="en-US"/>
              <a:pPr>
                <a:defRPr/>
              </a:pPr>
              <a:t>‹#›</a:t>
            </a:fld>
            <a:endParaRPr lang="en-US" dirty="0"/>
          </a:p>
        </p:txBody>
      </p:sp>
      <p:sp>
        <p:nvSpPr>
          <p:cNvPr id="7" name="Content Placeholder 3">
            <a:extLst>
              <a:ext uri="{FF2B5EF4-FFF2-40B4-BE49-F238E27FC236}">
                <a16:creationId xmlns:a16="http://schemas.microsoft.com/office/drawing/2014/main" id="{6F782D1B-F42D-4DF9-966D-7286BCB00D74}"/>
              </a:ext>
            </a:extLst>
          </p:cNvPr>
          <p:cNvSpPr>
            <a:spLocks noGrp="1"/>
          </p:cNvSpPr>
          <p:nvPr>
            <p:ph sz="quarter" idx="15"/>
          </p:nvPr>
        </p:nvSpPr>
        <p:spPr>
          <a:xfrm>
            <a:off x="728133" y="616227"/>
            <a:ext cx="10788651" cy="5059087"/>
          </a:xfrm>
          <a:prstGeom prst="rect">
            <a:avLst/>
          </a:prstGeom>
        </p:spPr>
        <p:txBody>
          <a:bodyPr/>
          <a:lstStyle>
            <a:lvl1pPr marL="342900" indent="-342900">
              <a:buClr>
                <a:srgbClr val="F26323"/>
              </a:buClr>
              <a:buFont typeface="Wingdings" panose="05000000000000000000" pitchFamily="2" charset="2"/>
              <a:buChar char="§"/>
              <a:defRPr sz="2400" b="1"/>
            </a:lvl1pPr>
            <a:lvl2pPr marL="742950" indent="-285750">
              <a:buClr>
                <a:srgbClr val="F26323"/>
              </a:buClr>
              <a:buFont typeface="Wingdings" panose="05000000000000000000" pitchFamily="2" charset="2"/>
              <a:buChar char="§"/>
              <a:defRPr sz="1800"/>
            </a:lvl2pPr>
            <a:lvl3pPr marL="1143000" indent="-228600">
              <a:buClr>
                <a:srgbClr val="F26323"/>
              </a:buClr>
              <a:buFont typeface="Wingdings" panose="05000000000000000000" pitchFamily="2" charset="2"/>
              <a:buChar char="§"/>
              <a:defRPr sz="1800"/>
            </a:lvl3pPr>
            <a:lvl4pPr marL="1600200" indent="-228600">
              <a:buClr>
                <a:srgbClr val="F26323"/>
              </a:buClr>
              <a:buFont typeface="Wingdings" panose="05000000000000000000" pitchFamily="2" charset="2"/>
              <a:buChar char="§"/>
              <a:defRPr sz="1800"/>
            </a:lvl4pPr>
            <a:lvl5pPr marL="2057400" indent="-228600">
              <a:buClr>
                <a:srgbClr val="F26323"/>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9611331"/>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9D2D3AF-11CB-4B0F-BC02-26576E39CEE2}"/>
              </a:ext>
            </a:extLst>
          </p:cNvPr>
          <p:cNvSpPr/>
          <p:nvPr/>
        </p:nvSpPr>
        <p:spPr>
          <a:xfrm>
            <a:off x="220134" y="165100"/>
            <a:ext cx="11741151"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 name="Rectangle 14">
            <a:extLst>
              <a:ext uri="{FF2B5EF4-FFF2-40B4-BE49-F238E27FC236}">
                <a16:creationId xmlns:a16="http://schemas.microsoft.com/office/drawing/2014/main" id="{5B0E9A80-97CC-444C-94B1-3DB7F84BC351}"/>
              </a:ext>
            </a:extLst>
          </p:cNvPr>
          <p:cNvSpPr/>
          <p:nvPr/>
        </p:nvSpPr>
        <p:spPr>
          <a:xfrm>
            <a:off x="226484" y="1265238"/>
            <a:ext cx="3759200" cy="2298700"/>
          </a:xfrm>
          <a:prstGeom prst="rect">
            <a:avLst/>
          </a:prstGeom>
          <a:solidFill>
            <a:srgbClr val="0093D0"/>
          </a:solid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Rectangle 15">
            <a:extLst>
              <a:ext uri="{FF2B5EF4-FFF2-40B4-BE49-F238E27FC236}">
                <a16:creationId xmlns:a16="http://schemas.microsoft.com/office/drawing/2014/main" id="{E2C16954-5D45-4EE5-8295-0519222766A1}"/>
              </a:ext>
            </a:extLst>
          </p:cNvPr>
          <p:cNvSpPr/>
          <p:nvPr/>
        </p:nvSpPr>
        <p:spPr>
          <a:xfrm>
            <a:off x="8202084" y="1265238"/>
            <a:ext cx="3759200" cy="2298700"/>
          </a:xfrm>
          <a:prstGeom prst="rect">
            <a:avLst/>
          </a:prstGeom>
          <a:solidFill>
            <a:srgbClr val="36B77A"/>
          </a:solid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7" name="Rectangle 16">
            <a:extLst>
              <a:ext uri="{FF2B5EF4-FFF2-40B4-BE49-F238E27FC236}">
                <a16:creationId xmlns:a16="http://schemas.microsoft.com/office/drawing/2014/main" id="{87C287AE-8B18-40D3-8F0C-CBDD3D07BFFF}"/>
              </a:ext>
            </a:extLst>
          </p:cNvPr>
          <p:cNvSpPr/>
          <p:nvPr/>
        </p:nvSpPr>
        <p:spPr>
          <a:xfrm>
            <a:off x="4222751"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Rectangle 17">
            <a:extLst>
              <a:ext uri="{FF2B5EF4-FFF2-40B4-BE49-F238E27FC236}">
                <a16:creationId xmlns:a16="http://schemas.microsoft.com/office/drawing/2014/main" id="{634B5F92-4BA2-45AB-8A86-2A8049F5E359}"/>
              </a:ext>
            </a:extLst>
          </p:cNvPr>
          <p:cNvSpPr/>
          <p:nvPr/>
        </p:nvSpPr>
        <p:spPr>
          <a:xfrm>
            <a:off x="2264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9" name="Rectangle 18">
            <a:extLst>
              <a:ext uri="{FF2B5EF4-FFF2-40B4-BE49-F238E27FC236}">
                <a16:creationId xmlns:a16="http://schemas.microsoft.com/office/drawing/2014/main" id="{BD42EC35-0F75-4DCC-9BDC-41A3CE7D308A}"/>
              </a:ext>
            </a:extLst>
          </p:cNvPr>
          <p:cNvSpPr/>
          <p:nvPr/>
        </p:nvSpPr>
        <p:spPr>
          <a:xfrm>
            <a:off x="82020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2" name="Rectangle 21">
            <a:extLst>
              <a:ext uri="{FF2B5EF4-FFF2-40B4-BE49-F238E27FC236}">
                <a16:creationId xmlns:a16="http://schemas.microsoft.com/office/drawing/2014/main" id="{D4D08A37-C96D-4BAA-A09A-1056887F4955}"/>
              </a:ext>
            </a:extLst>
          </p:cNvPr>
          <p:cNvSpPr/>
          <p:nvPr/>
        </p:nvSpPr>
        <p:spPr>
          <a:xfrm>
            <a:off x="4222751" y="3729038"/>
            <a:ext cx="3759200" cy="2298700"/>
          </a:xfrm>
          <a:prstGeom prst="rect">
            <a:avLst/>
          </a:prstGeom>
          <a:solidFill>
            <a:srgbClr val="6A2C91"/>
          </a:solid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title"/>
          </p:nvPr>
        </p:nvSpPr>
        <p:spPr>
          <a:xfrm>
            <a:off x="220134" y="147638"/>
            <a:ext cx="11741151" cy="971550"/>
          </a:xfrm>
          <a:prstGeom prst="rect">
            <a:avLst/>
          </a:prstGeom>
        </p:spPr>
        <p:txBody>
          <a:bodyPr vert="horz" lIns="0" tIns="0" rIns="0" bIns="91440" anchor="ctr"/>
          <a:lstStyle>
            <a:lvl1pPr algn="ctr">
              <a:defRPr sz="2400" b="1" spc="100">
                <a:solidFill>
                  <a:srgbClr val="FFFFFF"/>
                </a:solidFill>
              </a:defRPr>
            </a:lvl1pPr>
          </a:lstStyle>
          <a:p>
            <a:r>
              <a:rPr lang="en-US" dirty="0"/>
              <a:t>Click to edit Master title style</a:t>
            </a:r>
          </a:p>
        </p:txBody>
      </p:sp>
      <p:sp>
        <p:nvSpPr>
          <p:cNvPr id="27" name="Picture Placeholder 26"/>
          <p:cNvSpPr>
            <a:spLocks noGrp="1" noChangeAspect="1"/>
          </p:cNvSpPr>
          <p:nvPr>
            <p:ph type="pic" sz="quarter" idx="18"/>
          </p:nvPr>
        </p:nvSpPr>
        <p:spPr>
          <a:xfrm>
            <a:off x="4224374" y="1269629"/>
            <a:ext cx="3760724" cy="2303018"/>
          </a:xfrm>
          <a:prstGeom prst="rect">
            <a:avLst/>
          </a:prstGeom>
        </p:spPr>
        <p:txBody>
          <a:bodyPr vert="horz" anchor="ctr"/>
          <a:lstStyle>
            <a:lvl1pPr algn="ctr">
              <a:defRPr sz="1600"/>
            </a:lvl1pPr>
          </a:lstStyle>
          <a:p>
            <a:pPr lvl="0"/>
            <a:r>
              <a:rPr lang="en-US" noProof="0" dirty="0"/>
              <a:t>Click icon to add picture</a:t>
            </a:r>
          </a:p>
        </p:txBody>
      </p:sp>
      <p:sp>
        <p:nvSpPr>
          <p:cNvPr id="29" name="Picture Placeholder 28"/>
          <p:cNvSpPr>
            <a:spLocks noGrp="1"/>
          </p:cNvSpPr>
          <p:nvPr>
            <p:ph type="pic" sz="quarter" idx="19"/>
          </p:nvPr>
        </p:nvSpPr>
        <p:spPr>
          <a:xfrm>
            <a:off x="229102" y="3723017"/>
            <a:ext cx="3765716" cy="2305859"/>
          </a:xfrm>
          <a:prstGeom prst="rect">
            <a:avLst/>
          </a:prstGeom>
        </p:spPr>
        <p:txBody>
          <a:bodyPr vert="horz" anchor="ctr"/>
          <a:lstStyle>
            <a:lvl1pPr algn="ctr">
              <a:defRPr sz="1600"/>
            </a:lvl1pPr>
          </a:lstStyle>
          <a:p>
            <a:pPr lvl="0"/>
            <a:r>
              <a:rPr lang="en-US" noProof="0" dirty="0"/>
              <a:t>Click icon to add picture</a:t>
            </a:r>
          </a:p>
        </p:txBody>
      </p:sp>
      <p:sp>
        <p:nvSpPr>
          <p:cNvPr id="31" name="Picture Placeholder 30"/>
          <p:cNvSpPr>
            <a:spLocks noGrp="1"/>
          </p:cNvSpPr>
          <p:nvPr>
            <p:ph type="pic" sz="quarter" idx="20"/>
          </p:nvPr>
        </p:nvSpPr>
        <p:spPr>
          <a:xfrm>
            <a:off x="8203708" y="3723904"/>
            <a:ext cx="3763433" cy="2305050"/>
          </a:xfrm>
          <a:prstGeom prst="rect">
            <a:avLst/>
          </a:prstGeom>
        </p:spPr>
        <p:txBody>
          <a:bodyPr vert="horz" anchor="ctr"/>
          <a:lstStyle>
            <a:lvl1pPr algn="ctr">
              <a:defRPr sz="1600"/>
            </a:lvl1pPr>
          </a:lstStyle>
          <a:p>
            <a:pPr lvl="0"/>
            <a:r>
              <a:rPr lang="en-US" noProof="0" dirty="0"/>
              <a:t>Click icon to add picture</a:t>
            </a:r>
          </a:p>
        </p:txBody>
      </p:sp>
      <p:sp>
        <p:nvSpPr>
          <p:cNvPr id="24" name="Slide Number Placeholder 5">
            <a:extLst>
              <a:ext uri="{FF2B5EF4-FFF2-40B4-BE49-F238E27FC236}">
                <a16:creationId xmlns:a16="http://schemas.microsoft.com/office/drawing/2014/main" id="{0B96822A-7AA4-4FF2-96B1-4F296680581A}"/>
              </a:ext>
            </a:extLst>
          </p:cNvPr>
          <p:cNvSpPr>
            <a:spLocks noGrp="1"/>
          </p:cNvSpPr>
          <p:nvPr>
            <p:ph type="sldNum" sz="quarter" idx="2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D4E9D172-2F27-4E40-8856-7FB17FB15382}" type="slidenum">
              <a:rPr lang="en-US"/>
              <a:pPr>
                <a:defRPr/>
              </a:pPr>
              <a:t>‹#›</a:t>
            </a:fld>
            <a:endParaRPr lang="en-US" dirty="0"/>
          </a:p>
        </p:txBody>
      </p:sp>
      <p:sp>
        <p:nvSpPr>
          <p:cNvPr id="5" name="Text Placeholder 4">
            <a:extLst>
              <a:ext uri="{FF2B5EF4-FFF2-40B4-BE49-F238E27FC236}">
                <a16:creationId xmlns:a16="http://schemas.microsoft.com/office/drawing/2014/main" id="{5B5D8B1E-FF8E-47F3-BDB0-85A773DBDCDC}"/>
              </a:ext>
            </a:extLst>
          </p:cNvPr>
          <p:cNvSpPr>
            <a:spLocks noGrp="1"/>
          </p:cNvSpPr>
          <p:nvPr>
            <p:ph type="body" sz="quarter" idx="25"/>
          </p:nvPr>
        </p:nvSpPr>
        <p:spPr>
          <a:xfrm>
            <a:off x="228600" y="1265239"/>
            <a:ext cx="3776133" cy="2276475"/>
          </a:xfrm>
          <a:prstGeom prst="rect">
            <a:avLst/>
          </a:prstGeom>
        </p:spPr>
        <p:txBody>
          <a:bodyPr/>
          <a:lstStyle>
            <a:lvl1pPr marL="0" indent="0">
              <a:buFont typeface="Wingdings" panose="05000000000000000000" pitchFamily="2" charset="2"/>
              <a:buNone/>
              <a:defRPr sz="1400" b="1">
                <a:solidFill>
                  <a:schemeClr val="bg1"/>
                </a:solidFill>
              </a:defRPr>
            </a:lvl1pPr>
            <a:lvl2pPr marL="742950" indent="-285750">
              <a:buFont typeface="Wingdings" panose="05000000000000000000" pitchFamily="2" charset="2"/>
              <a:buChar char="§"/>
              <a:defRPr sz="1400">
                <a:solidFill>
                  <a:schemeClr val="bg1"/>
                </a:solidFill>
              </a:defRPr>
            </a:lvl2pPr>
            <a:lvl3pPr marL="1143000" indent="-228600">
              <a:buFont typeface="Wingdings" panose="05000000000000000000" pitchFamily="2" charset="2"/>
              <a:buChar char="§"/>
              <a:defRPr sz="1400">
                <a:solidFill>
                  <a:schemeClr val="bg1"/>
                </a:solidFill>
              </a:defRPr>
            </a:lvl3pPr>
            <a:lvl4pPr marL="1600200" indent="-228600">
              <a:buFont typeface="Wingdings" panose="05000000000000000000" pitchFamily="2" charset="2"/>
              <a:buChar char="§"/>
              <a:defRPr sz="1400">
                <a:solidFill>
                  <a:schemeClr val="bg1"/>
                </a:solidFill>
              </a:defRPr>
            </a:lvl4pPr>
            <a:lvl5pPr marL="2057400" indent="-228600">
              <a:buFont typeface="Wingdings" panose="05000000000000000000" pitchFamily="2" charset="2"/>
              <a:buChar cha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6" name="Text Placeholder 4">
            <a:extLst>
              <a:ext uri="{FF2B5EF4-FFF2-40B4-BE49-F238E27FC236}">
                <a16:creationId xmlns:a16="http://schemas.microsoft.com/office/drawing/2014/main" id="{27E8F9D4-AD14-4B9C-9E8C-90720DFE06CC}"/>
              </a:ext>
            </a:extLst>
          </p:cNvPr>
          <p:cNvSpPr>
            <a:spLocks noGrp="1"/>
          </p:cNvSpPr>
          <p:nvPr>
            <p:ph type="body" sz="quarter" idx="26"/>
          </p:nvPr>
        </p:nvSpPr>
        <p:spPr>
          <a:xfrm>
            <a:off x="8199968" y="1261203"/>
            <a:ext cx="3776133" cy="2276475"/>
          </a:xfrm>
          <a:prstGeom prst="rect">
            <a:avLst/>
          </a:prstGeom>
        </p:spPr>
        <p:txBody>
          <a:bodyPr/>
          <a:lstStyle>
            <a:lvl1pPr marL="0" indent="0">
              <a:buFont typeface="Wingdings" panose="05000000000000000000" pitchFamily="2" charset="2"/>
              <a:buNone/>
              <a:defRPr sz="1400" b="1">
                <a:solidFill>
                  <a:schemeClr val="bg1"/>
                </a:solidFill>
              </a:defRPr>
            </a:lvl1pPr>
            <a:lvl2pPr marL="742950" indent="-285750">
              <a:buFont typeface="Wingdings" panose="05000000000000000000" pitchFamily="2" charset="2"/>
              <a:buChar char="§"/>
              <a:defRPr sz="1400">
                <a:solidFill>
                  <a:schemeClr val="bg1"/>
                </a:solidFill>
              </a:defRPr>
            </a:lvl2pPr>
            <a:lvl3pPr marL="1143000" indent="-228600">
              <a:buFont typeface="Wingdings" panose="05000000000000000000" pitchFamily="2" charset="2"/>
              <a:buChar char="§"/>
              <a:defRPr sz="1400">
                <a:solidFill>
                  <a:schemeClr val="bg1"/>
                </a:solidFill>
              </a:defRPr>
            </a:lvl3pPr>
            <a:lvl4pPr marL="1600200" indent="-228600">
              <a:buFont typeface="Wingdings" panose="05000000000000000000" pitchFamily="2" charset="2"/>
              <a:buChar char="§"/>
              <a:defRPr sz="1400">
                <a:solidFill>
                  <a:schemeClr val="bg1"/>
                </a:solidFill>
              </a:defRPr>
            </a:lvl4pPr>
            <a:lvl5pPr marL="2057400" indent="-228600">
              <a:buFont typeface="Wingdings" panose="05000000000000000000" pitchFamily="2" charset="2"/>
              <a:buChar cha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8" name="Text Placeholder 4">
            <a:extLst>
              <a:ext uri="{FF2B5EF4-FFF2-40B4-BE49-F238E27FC236}">
                <a16:creationId xmlns:a16="http://schemas.microsoft.com/office/drawing/2014/main" id="{797A89BA-F0CB-4BEB-B24B-0781880B8C40}"/>
              </a:ext>
            </a:extLst>
          </p:cNvPr>
          <p:cNvSpPr>
            <a:spLocks noGrp="1"/>
          </p:cNvSpPr>
          <p:nvPr>
            <p:ph type="body" sz="quarter" idx="27"/>
          </p:nvPr>
        </p:nvSpPr>
        <p:spPr>
          <a:xfrm>
            <a:off x="4222751" y="3729039"/>
            <a:ext cx="3776133" cy="2276475"/>
          </a:xfrm>
          <a:prstGeom prst="rect">
            <a:avLst/>
          </a:prstGeom>
        </p:spPr>
        <p:txBody>
          <a:bodyPr/>
          <a:lstStyle>
            <a:lvl1pPr marL="0" indent="0">
              <a:buFont typeface="Wingdings" panose="05000000000000000000" pitchFamily="2" charset="2"/>
              <a:buNone/>
              <a:defRPr sz="1400" b="1">
                <a:solidFill>
                  <a:schemeClr val="bg1"/>
                </a:solidFill>
              </a:defRPr>
            </a:lvl1pPr>
            <a:lvl2pPr marL="742950" indent="-285750">
              <a:buFont typeface="Wingdings" panose="05000000000000000000" pitchFamily="2" charset="2"/>
              <a:buChar char="§"/>
              <a:defRPr sz="1400">
                <a:solidFill>
                  <a:schemeClr val="bg1"/>
                </a:solidFill>
              </a:defRPr>
            </a:lvl2pPr>
            <a:lvl3pPr marL="1143000" indent="-228600">
              <a:buFont typeface="Wingdings" panose="05000000000000000000" pitchFamily="2" charset="2"/>
              <a:buChar char="§"/>
              <a:defRPr sz="1400">
                <a:solidFill>
                  <a:schemeClr val="bg1"/>
                </a:solidFill>
              </a:defRPr>
            </a:lvl3pPr>
            <a:lvl4pPr marL="1600200" indent="-228600">
              <a:buFont typeface="Wingdings" panose="05000000000000000000" pitchFamily="2" charset="2"/>
              <a:buChar char="§"/>
              <a:defRPr sz="1400">
                <a:solidFill>
                  <a:schemeClr val="bg1"/>
                </a:solidFill>
              </a:defRPr>
            </a:lvl4pPr>
            <a:lvl5pPr marL="2057400" indent="-228600">
              <a:buFont typeface="Wingdings" panose="05000000000000000000" pitchFamily="2" charset="2"/>
              <a:buChar cha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087594107"/>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EF5CDC-FB19-49DE-8A13-23F69D2A6691}"/>
              </a:ext>
            </a:extLst>
          </p:cNvPr>
          <p:cNvSpPr/>
          <p:nvPr/>
        </p:nvSpPr>
        <p:spPr>
          <a:xfrm>
            <a:off x="220134" y="165100"/>
            <a:ext cx="11741151"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Rectangle 9">
            <a:extLst>
              <a:ext uri="{FF2B5EF4-FFF2-40B4-BE49-F238E27FC236}">
                <a16:creationId xmlns:a16="http://schemas.microsoft.com/office/drawing/2014/main" id="{4655AB4A-021D-452E-902A-4CD703486BA1}"/>
              </a:ext>
            </a:extLst>
          </p:cNvPr>
          <p:cNvSpPr/>
          <p:nvPr/>
        </p:nvSpPr>
        <p:spPr>
          <a:xfrm>
            <a:off x="226484" y="1265237"/>
            <a:ext cx="3759200" cy="4759247"/>
          </a:xfrm>
          <a:prstGeom prst="rect">
            <a:avLst/>
          </a:prstGeom>
          <a:solidFill>
            <a:srgbClr val="D5D2C8"/>
          </a:solid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Rectangle 10">
            <a:extLst>
              <a:ext uri="{FF2B5EF4-FFF2-40B4-BE49-F238E27FC236}">
                <a16:creationId xmlns:a16="http://schemas.microsoft.com/office/drawing/2014/main" id="{F37DF82A-C607-4E99-9C17-B731849A8FC2}"/>
              </a:ext>
            </a:extLst>
          </p:cNvPr>
          <p:cNvSpPr/>
          <p:nvPr/>
        </p:nvSpPr>
        <p:spPr>
          <a:xfrm>
            <a:off x="8202084" y="1265238"/>
            <a:ext cx="3759200" cy="2298700"/>
          </a:xfrm>
          <a:prstGeom prst="rect">
            <a:avLst/>
          </a:prstGeom>
          <a:solidFill>
            <a:srgbClr val="36B77A"/>
          </a:solid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Rectangle 11">
            <a:extLst>
              <a:ext uri="{FF2B5EF4-FFF2-40B4-BE49-F238E27FC236}">
                <a16:creationId xmlns:a16="http://schemas.microsoft.com/office/drawing/2014/main" id="{B3729C89-2FE9-42FD-AE7B-1F27353C399F}"/>
              </a:ext>
            </a:extLst>
          </p:cNvPr>
          <p:cNvSpPr/>
          <p:nvPr/>
        </p:nvSpPr>
        <p:spPr>
          <a:xfrm>
            <a:off x="4222751"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 name="Rectangle 14">
            <a:extLst>
              <a:ext uri="{FF2B5EF4-FFF2-40B4-BE49-F238E27FC236}">
                <a16:creationId xmlns:a16="http://schemas.microsoft.com/office/drawing/2014/main" id="{C9706165-7400-416C-89CF-B6386A66F1FC}"/>
              </a:ext>
            </a:extLst>
          </p:cNvPr>
          <p:cNvSpPr/>
          <p:nvPr/>
        </p:nvSpPr>
        <p:spPr>
          <a:xfrm>
            <a:off x="82020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Rectangle 15">
            <a:extLst>
              <a:ext uri="{FF2B5EF4-FFF2-40B4-BE49-F238E27FC236}">
                <a16:creationId xmlns:a16="http://schemas.microsoft.com/office/drawing/2014/main" id="{22846E12-56B2-4F27-84F0-BB59C2DDACBC}"/>
              </a:ext>
            </a:extLst>
          </p:cNvPr>
          <p:cNvSpPr/>
          <p:nvPr/>
        </p:nvSpPr>
        <p:spPr>
          <a:xfrm>
            <a:off x="4222751"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title"/>
          </p:nvPr>
        </p:nvSpPr>
        <p:spPr>
          <a:xfrm>
            <a:off x="230225" y="147638"/>
            <a:ext cx="11731060" cy="971550"/>
          </a:xfrm>
          <a:prstGeom prst="rect">
            <a:avLst/>
          </a:prstGeom>
        </p:spPr>
        <p:txBody>
          <a:bodyPr vert="horz" lIns="0" tIns="0" rIns="0" bIns="91440" anchor="ctr"/>
          <a:lstStyle>
            <a:lvl1pPr algn="ctr">
              <a:defRPr sz="2400" b="1" spc="100">
                <a:solidFill>
                  <a:srgbClr val="FFFFFF"/>
                </a:solidFill>
              </a:defRPr>
            </a:lvl1pPr>
          </a:lstStyle>
          <a:p>
            <a:r>
              <a:rPr lang="en-US" dirty="0"/>
              <a:t>Click to edit Master title style</a:t>
            </a:r>
          </a:p>
        </p:txBody>
      </p:sp>
      <p:sp>
        <p:nvSpPr>
          <p:cNvPr id="27" name="Picture Placeholder 26"/>
          <p:cNvSpPr>
            <a:spLocks noGrp="1" noChangeAspect="1"/>
          </p:cNvSpPr>
          <p:nvPr>
            <p:ph type="pic" sz="quarter" idx="18"/>
          </p:nvPr>
        </p:nvSpPr>
        <p:spPr>
          <a:xfrm>
            <a:off x="4224374" y="1269629"/>
            <a:ext cx="3760724" cy="4759247"/>
          </a:xfrm>
          <a:prstGeom prst="rect">
            <a:avLst/>
          </a:prstGeom>
        </p:spPr>
        <p:txBody>
          <a:bodyPr vert="horz" anchor="ctr"/>
          <a:lstStyle>
            <a:lvl1pPr algn="ctr">
              <a:defRPr sz="1600"/>
            </a:lvl1pPr>
          </a:lstStyle>
          <a:p>
            <a:pPr lvl="0"/>
            <a:r>
              <a:rPr lang="en-US" noProof="0" dirty="0"/>
              <a:t>Click icon to add picture</a:t>
            </a:r>
          </a:p>
        </p:txBody>
      </p:sp>
      <p:sp>
        <p:nvSpPr>
          <p:cNvPr id="31" name="Picture Placeholder 30"/>
          <p:cNvSpPr>
            <a:spLocks noGrp="1"/>
          </p:cNvSpPr>
          <p:nvPr>
            <p:ph type="pic" sz="quarter" idx="20"/>
          </p:nvPr>
        </p:nvSpPr>
        <p:spPr>
          <a:xfrm>
            <a:off x="8203708" y="3723904"/>
            <a:ext cx="3763433" cy="2305050"/>
          </a:xfrm>
          <a:prstGeom prst="rect">
            <a:avLst/>
          </a:prstGeom>
        </p:spPr>
        <p:txBody>
          <a:bodyPr vert="horz" anchor="ctr"/>
          <a:lstStyle>
            <a:lvl1pPr algn="ctr">
              <a:defRPr sz="1600"/>
            </a:lvl1pPr>
          </a:lstStyle>
          <a:p>
            <a:pPr lvl="0"/>
            <a:r>
              <a:rPr lang="en-US" noProof="0" dirty="0"/>
              <a:t>Click icon to add picture</a:t>
            </a:r>
          </a:p>
        </p:txBody>
      </p:sp>
      <p:sp>
        <p:nvSpPr>
          <p:cNvPr id="17" name="Slide Number Placeholder 5">
            <a:extLst>
              <a:ext uri="{FF2B5EF4-FFF2-40B4-BE49-F238E27FC236}">
                <a16:creationId xmlns:a16="http://schemas.microsoft.com/office/drawing/2014/main" id="{D52437FA-EDB3-4260-A0DC-E8521DC25D3F}"/>
              </a:ext>
            </a:extLst>
          </p:cNvPr>
          <p:cNvSpPr>
            <a:spLocks noGrp="1"/>
          </p:cNvSpPr>
          <p:nvPr>
            <p:ph type="sldNum" sz="quarter" idx="22"/>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079D0AE5-E29C-4870-B847-8988C9862EF5}" type="slidenum">
              <a:rPr lang="en-US"/>
              <a:pPr>
                <a:defRPr/>
              </a:pPr>
              <a:t>‹#›</a:t>
            </a:fld>
            <a:endParaRPr lang="en-US" dirty="0"/>
          </a:p>
        </p:txBody>
      </p:sp>
      <p:sp>
        <p:nvSpPr>
          <p:cNvPr id="18" name="Text Placeholder 4">
            <a:extLst>
              <a:ext uri="{FF2B5EF4-FFF2-40B4-BE49-F238E27FC236}">
                <a16:creationId xmlns:a16="http://schemas.microsoft.com/office/drawing/2014/main" id="{6C9A867E-0ED0-47DA-B967-68003F6A0E36}"/>
              </a:ext>
            </a:extLst>
          </p:cNvPr>
          <p:cNvSpPr>
            <a:spLocks noGrp="1"/>
          </p:cNvSpPr>
          <p:nvPr>
            <p:ph type="body" sz="quarter" idx="27"/>
          </p:nvPr>
        </p:nvSpPr>
        <p:spPr>
          <a:xfrm>
            <a:off x="8185151" y="1288072"/>
            <a:ext cx="3776133" cy="2276475"/>
          </a:xfrm>
          <a:prstGeom prst="rect">
            <a:avLst/>
          </a:prstGeom>
        </p:spPr>
        <p:txBody>
          <a:bodyPr/>
          <a:lstStyle>
            <a:lvl1pPr marL="0" indent="0">
              <a:buFont typeface="Wingdings" panose="05000000000000000000" pitchFamily="2" charset="2"/>
              <a:buNone/>
              <a:defRPr sz="1400" b="1">
                <a:solidFill>
                  <a:schemeClr val="bg1"/>
                </a:solidFill>
              </a:defRPr>
            </a:lvl1pPr>
            <a:lvl2pPr marL="742950" indent="-285750">
              <a:buFont typeface="Wingdings" panose="05000000000000000000" pitchFamily="2" charset="2"/>
              <a:buChar char="§"/>
              <a:defRPr sz="1400">
                <a:solidFill>
                  <a:schemeClr val="bg1"/>
                </a:solidFill>
              </a:defRPr>
            </a:lvl2pPr>
            <a:lvl3pPr marL="1143000" indent="-228600">
              <a:buFont typeface="Wingdings" panose="05000000000000000000" pitchFamily="2" charset="2"/>
              <a:buChar char="§"/>
              <a:defRPr sz="1400">
                <a:solidFill>
                  <a:schemeClr val="bg1"/>
                </a:solidFill>
              </a:defRPr>
            </a:lvl3pPr>
            <a:lvl4pPr marL="1600200" indent="-228600">
              <a:buFont typeface="Wingdings" panose="05000000000000000000" pitchFamily="2" charset="2"/>
              <a:buChar char="§"/>
              <a:defRPr sz="1400">
                <a:solidFill>
                  <a:schemeClr val="bg1"/>
                </a:solidFill>
              </a:defRPr>
            </a:lvl4pPr>
            <a:lvl5pPr marL="2057400" indent="-228600">
              <a:buFont typeface="Wingdings" panose="05000000000000000000" pitchFamily="2" charset="2"/>
              <a:buChar cha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 name="Text Placeholder 2">
            <a:extLst>
              <a:ext uri="{FF2B5EF4-FFF2-40B4-BE49-F238E27FC236}">
                <a16:creationId xmlns:a16="http://schemas.microsoft.com/office/drawing/2014/main" id="{6D61AF23-7071-4647-95F6-813DC73D6813}"/>
              </a:ext>
            </a:extLst>
          </p:cNvPr>
          <p:cNvSpPr>
            <a:spLocks noGrp="1"/>
          </p:cNvSpPr>
          <p:nvPr>
            <p:ph type="body" sz="quarter" idx="28"/>
          </p:nvPr>
        </p:nvSpPr>
        <p:spPr>
          <a:xfrm>
            <a:off x="230718" y="1265238"/>
            <a:ext cx="3771900" cy="4759325"/>
          </a:xfrm>
          <a:prstGeom prst="rect">
            <a:avLst/>
          </a:prstGeom>
        </p:spPr>
        <p:txBody>
          <a:bodyPr/>
          <a:lstStyle>
            <a:lvl1pPr marL="0" indent="0">
              <a:buNone/>
              <a:defRPr sz="1400"/>
            </a:lvl1pPr>
            <a:lvl2pPr marL="742950" indent="-285750">
              <a:buFont typeface="Wingdings" panose="05000000000000000000" pitchFamily="2" charset="2"/>
              <a:buChar char="§"/>
              <a:defRPr sz="1400"/>
            </a:lvl2pPr>
            <a:lvl3pPr marL="1143000" indent="-228600">
              <a:buFont typeface="Wingdings" panose="05000000000000000000" pitchFamily="2" charset="2"/>
              <a:buChar char="§"/>
              <a:defRPr sz="1400"/>
            </a:lvl3pPr>
            <a:lvl4pPr marL="1600200" indent="-228600">
              <a:buFont typeface="Wingdings" panose="05000000000000000000" pitchFamily="2" charset="2"/>
              <a:buChar char="§"/>
              <a:defRPr sz="1400"/>
            </a:lvl4pPr>
            <a:lvl5pPr marL="2057400" indent="-228600">
              <a:buFont typeface="Wingdings" panose="05000000000000000000" pitchFamily="2" charset="2"/>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27673375"/>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670818-B452-4697-976A-5A75844A1505}"/>
              </a:ext>
            </a:extLst>
          </p:cNvPr>
          <p:cNvSpPr/>
          <p:nvPr/>
        </p:nvSpPr>
        <p:spPr>
          <a:xfrm>
            <a:off x="220134" y="165100"/>
            <a:ext cx="11741151" cy="941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a:extLst>
              <a:ext uri="{FF2B5EF4-FFF2-40B4-BE49-F238E27FC236}">
                <a16:creationId xmlns:a16="http://schemas.microsoft.com/office/drawing/2014/main" id="{E7517DB8-0661-42D1-A900-5ACAD189B53F}"/>
              </a:ext>
            </a:extLst>
          </p:cNvPr>
          <p:cNvSpPr/>
          <p:nvPr/>
        </p:nvSpPr>
        <p:spPr>
          <a:xfrm>
            <a:off x="226484"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1201CD81-836D-4F58-93FB-6C7BE730B0E5}"/>
              </a:ext>
            </a:extLst>
          </p:cNvPr>
          <p:cNvSpPr/>
          <p:nvPr/>
        </p:nvSpPr>
        <p:spPr>
          <a:xfrm>
            <a:off x="8202084"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Rectangle 6">
            <a:extLst>
              <a:ext uri="{FF2B5EF4-FFF2-40B4-BE49-F238E27FC236}">
                <a16:creationId xmlns:a16="http://schemas.microsoft.com/office/drawing/2014/main" id="{39D53E4B-FC5B-4CCD-AE87-D091F1FA2064}"/>
              </a:ext>
            </a:extLst>
          </p:cNvPr>
          <p:cNvSpPr/>
          <p:nvPr/>
        </p:nvSpPr>
        <p:spPr>
          <a:xfrm>
            <a:off x="4222751"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Rectangle 7">
            <a:extLst>
              <a:ext uri="{FF2B5EF4-FFF2-40B4-BE49-F238E27FC236}">
                <a16:creationId xmlns:a16="http://schemas.microsoft.com/office/drawing/2014/main" id="{B7041D80-82E6-4655-BFE4-18A9A45BA5F8}"/>
              </a:ext>
            </a:extLst>
          </p:cNvPr>
          <p:cNvSpPr/>
          <p:nvPr/>
        </p:nvSpPr>
        <p:spPr>
          <a:xfrm>
            <a:off x="2264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Rectangle 8">
            <a:extLst>
              <a:ext uri="{FF2B5EF4-FFF2-40B4-BE49-F238E27FC236}">
                <a16:creationId xmlns:a16="http://schemas.microsoft.com/office/drawing/2014/main" id="{30C18903-9A37-4D17-AC3B-E056D60F73B2}"/>
              </a:ext>
            </a:extLst>
          </p:cNvPr>
          <p:cNvSpPr/>
          <p:nvPr/>
        </p:nvSpPr>
        <p:spPr>
          <a:xfrm>
            <a:off x="82020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Rectangle 9">
            <a:extLst>
              <a:ext uri="{FF2B5EF4-FFF2-40B4-BE49-F238E27FC236}">
                <a16:creationId xmlns:a16="http://schemas.microsoft.com/office/drawing/2014/main" id="{8683E7AF-7E27-456F-8732-E0054A81614B}"/>
              </a:ext>
            </a:extLst>
          </p:cNvPr>
          <p:cNvSpPr/>
          <p:nvPr/>
        </p:nvSpPr>
        <p:spPr>
          <a:xfrm>
            <a:off x="4222751"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title"/>
          </p:nvPr>
        </p:nvSpPr>
        <p:spPr>
          <a:xfrm>
            <a:off x="220134" y="147638"/>
            <a:ext cx="11741151" cy="971550"/>
          </a:xfrm>
          <a:prstGeom prst="rect">
            <a:avLst/>
          </a:prstGeom>
        </p:spPr>
        <p:txBody>
          <a:bodyPr vert="horz" lIns="0" tIns="0" rIns="0" bIns="91440" anchor="ctr"/>
          <a:lstStyle>
            <a:lvl1pPr algn="ctr">
              <a:defRPr sz="2400" b="1" spc="100">
                <a:solidFill>
                  <a:srgbClr val="FFFFFF"/>
                </a:solidFill>
              </a:defRPr>
            </a:lvl1pPr>
          </a:lstStyle>
          <a:p>
            <a:r>
              <a:rPr lang="en-US" dirty="0"/>
              <a:t>Click to edit Master title style</a:t>
            </a:r>
          </a:p>
        </p:txBody>
      </p:sp>
      <p:sp>
        <p:nvSpPr>
          <p:cNvPr id="11" name="Slide Number Placeholder 5">
            <a:extLst>
              <a:ext uri="{FF2B5EF4-FFF2-40B4-BE49-F238E27FC236}">
                <a16:creationId xmlns:a16="http://schemas.microsoft.com/office/drawing/2014/main" id="{08446055-8733-47B8-B7E3-D66583551432}"/>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CA20E2FE-3895-4454-9436-169C59E72E60}" type="slidenum">
              <a:rPr lang="en-US"/>
              <a:pPr>
                <a:defRPr/>
              </a:pPr>
              <a:t>‹#›</a:t>
            </a:fld>
            <a:endParaRPr lang="en-US" dirty="0"/>
          </a:p>
        </p:txBody>
      </p:sp>
    </p:spTree>
    <p:extLst>
      <p:ext uri="{BB962C8B-B14F-4D97-AF65-F5344CB8AC3E}">
        <p14:creationId xmlns:p14="http://schemas.microsoft.com/office/powerpoint/2010/main" val="1603057106"/>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2EA471-E9D0-41EF-B471-7B8C8017053C}"/>
              </a:ext>
            </a:extLst>
          </p:cNvPr>
          <p:cNvSpPr/>
          <p:nvPr/>
        </p:nvSpPr>
        <p:spPr>
          <a:xfrm>
            <a:off x="643467" y="304801"/>
            <a:ext cx="10871200" cy="1820863"/>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15D22"/>
              </a:solidFill>
            </a:endParaRPr>
          </a:p>
        </p:txBody>
      </p:sp>
      <p:sp>
        <p:nvSpPr>
          <p:cNvPr id="3" name="Rectangle 2">
            <a:extLst>
              <a:ext uri="{FF2B5EF4-FFF2-40B4-BE49-F238E27FC236}">
                <a16:creationId xmlns:a16="http://schemas.microsoft.com/office/drawing/2014/main" id="{453C5141-5D37-458C-8566-A958E5AF76EB}"/>
              </a:ext>
            </a:extLst>
          </p:cNvPr>
          <p:cNvSpPr/>
          <p:nvPr/>
        </p:nvSpPr>
        <p:spPr>
          <a:xfrm>
            <a:off x="1593851" y="2127251"/>
            <a:ext cx="9019116" cy="290513"/>
          </a:xfrm>
          <a:prstGeom prst="rect">
            <a:avLst/>
          </a:prstGeom>
          <a:solidFill>
            <a:srgbClr val="CDCEC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Rectangle 3">
            <a:extLst>
              <a:ext uri="{FF2B5EF4-FFF2-40B4-BE49-F238E27FC236}">
                <a16:creationId xmlns:a16="http://schemas.microsoft.com/office/drawing/2014/main" id="{54BAB1AF-C135-45B1-9E81-C3AFEF2565D3}"/>
              </a:ext>
            </a:extLst>
          </p:cNvPr>
          <p:cNvSpPr/>
          <p:nvPr/>
        </p:nvSpPr>
        <p:spPr>
          <a:xfrm>
            <a:off x="338667" y="6108700"/>
            <a:ext cx="3505200" cy="431800"/>
          </a:xfrm>
          <a:prstGeom prst="rect">
            <a:avLst/>
          </a:prstGeom>
          <a:gradFill flip="none" rotWithShape="1">
            <a:gsLst>
              <a:gs pos="0">
                <a:srgbClr val="0095D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a:extLst>
              <a:ext uri="{FF2B5EF4-FFF2-40B4-BE49-F238E27FC236}">
                <a16:creationId xmlns:a16="http://schemas.microsoft.com/office/drawing/2014/main" id="{77B833E5-99CF-460F-AD7E-0D44109ACD6E}"/>
              </a:ext>
            </a:extLst>
          </p:cNvPr>
          <p:cNvSpPr/>
          <p:nvPr/>
        </p:nvSpPr>
        <p:spPr>
          <a:xfrm>
            <a:off x="8365067" y="6108700"/>
            <a:ext cx="3505200" cy="431800"/>
          </a:xfrm>
          <a:prstGeom prst="rect">
            <a:avLst/>
          </a:prstGeom>
          <a:gradFill flip="none" rotWithShape="1">
            <a:gsLst>
              <a:gs pos="100000">
                <a:srgbClr val="0095D3"/>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8">
            <a:extLst>
              <a:ext uri="{FF2B5EF4-FFF2-40B4-BE49-F238E27FC236}">
                <a16:creationId xmlns:a16="http://schemas.microsoft.com/office/drawing/2014/main" id="{EFC747E6-9CBE-4108-88BF-966DE7D5852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718" y="5857876"/>
            <a:ext cx="2999316"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mayors-davie18 (1).jpg">
            <a:extLst>
              <a:ext uri="{FF2B5EF4-FFF2-40B4-BE49-F238E27FC236}">
                <a16:creationId xmlns:a16="http://schemas.microsoft.com/office/drawing/2014/main" id="{77203697-145A-4042-A28F-6BBDD19E06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7184" y="382588"/>
            <a:ext cx="36576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High _1280 (3).jpg">
            <a:extLst>
              <a:ext uri="{FF2B5EF4-FFF2-40B4-BE49-F238E27FC236}">
                <a16:creationId xmlns:a16="http://schemas.microsoft.com/office/drawing/2014/main" id="{AED7C5FC-A263-4648-9AC3-458B0DFC391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2300" y="382589"/>
            <a:ext cx="3431117"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Middle 1519 (1).jpg">
            <a:extLst>
              <a:ext uri="{FF2B5EF4-FFF2-40B4-BE49-F238E27FC236}">
                <a16:creationId xmlns:a16="http://schemas.microsoft.com/office/drawing/2014/main" id="{DD3BF250-B073-4DE9-8458-18B625E01FC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3051" y="381000"/>
            <a:ext cx="35052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
            <a:extLst>
              <a:ext uri="{FF2B5EF4-FFF2-40B4-BE49-F238E27FC236}">
                <a16:creationId xmlns:a16="http://schemas.microsoft.com/office/drawing/2014/main" id="{91F7F382-2FCF-469E-B305-703095FA35F0}"/>
              </a:ext>
            </a:extLst>
          </p:cNvPr>
          <p:cNvSpPr txBox="1">
            <a:spLocks noChangeArrowheads="1"/>
          </p:cNvSpPr>
          <p:nvPr userDrawn="1"/>
        </p:nvSpPr>
        <p:spPr bwMode="auto">
          <a:xfrm>
            <a:off x="1784351" y="2112964"/>
            <a:ext cx="863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r>
              <a:rPr lang="en-US" altLang="en-US" sz="1400" dirty="0"/>
              <a:t>Office of Safety, Security &amp; Emergency Preparedness</a:t>
            </a:r>
          </a:p>
        </p:txBody>
      </p:sp>
      <p:sp>
        <p:nvSpPr>
          <p:cNvPr id="20" name="Text Placeholder 19">
            <a:extLst>
              <a:ext uri="{FF2B5EF4-FFF2-40B4-BE49-F238E27FC236}">
                <a16:creationId xmlns:a16="http://schemas.microsoft.com/office/drawing/2014/main" id="{BE44EB2C-4844-4E87-ACBC-5BBDED3CF2ED}"/>
              </a:ext>
            </a:extLst>
          </p:cNvPr>
          <p:cNvSpPr>
            <a:spLocks noGrp="1"/>
          </p:cNvSpPr>
          <p:nvPr>
            <p:ph type="body" sz="quarter" idx="10" hasCustomPrompt="1"/>
          </p:nvPr>
        </p:nvSpPr>
        <p:spPr>
          <a:xfrm>
            <a:off x="747184" y="2886075"/>
            <a:ext cx="10767483" cy="1228725"/>
          </a:xfrm>
          <a:prstGeom prst="rect">
            <a:avLst/>
          </a:prstGeom>
        </p:spPr>
        <p:txBody>
          <a:bodyPr anchor="ctr"/>
          <a:lstStyle>
            <a:lvl1pPr marL="0" indent="0" algn="ctr">
              <a:buNone/>
              <a:defRPr sz="3600" b="1">
                <a:solidFill>
                  <a:srgbClr val="0095D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p>
        </p:txBody>
      </p:sp>
      <p:sp>
        <p:nvSpPr>
          <p:cNvPr id="22" name="Text Placeholder 21">
            <a:extLst>
              <a:ext uri="{FF2B5EF4-FFF2-40B4-BE49-F238E27FC236}">
                <a16:creationId xmlns:a16="http://schemas.microsoft.com/office/drawing/2014/main" id="{441259EE-8687-4ACF-AD9F-E0E33AA210B4}"/>
              </a:ext>
            </a:extLst>
          </p:cNvPr>
          <p:cNvSpPr>
            <a:spLocks noGrp="1"/>
          </p:cNvSpPr>
          <p:nvPr>
            <p:ph type="body" sz="quarter" idx="11" hasCustomPrompt="1"/>
          </p:nvPr>
        </p:nvSpPr>
        <p:spPr>
          <a:xfrm>
            <a:off x="747184" y="4338639"/>
            <a:ext cx="10767483" cy="1431925"/>
          </a:xfrm>
          <a:prstGeom prst="rect">
            <a:avLst/>
          </a:prstGeom>
        </p:spPr>
        <p:txBody>
          <a:bodyPr/>
          <a:lstStyle>
            <a:lvl1pPr marL="0" indent="0" algn="ctr">
              <a:buNone/>
              <a:defRPr>
                <a:solidFill>
                  <a:srgbClr val="F26323"/>
                </a:solidFill>
              </a:defRPr>
            </a:lvl1pPr>
          </a:lstStyle>
          <a:p>
            <a:pPr lvl="0"/>
            <a:r>
              <a:rPr lang="en-US" dirty="0"/>
              <a:t>Safety, Security &amp; Emergency Preparedness (SSEP)</a:t>
            </a:r>
          </a:p>
        </p:txBody>
      </p:sp>
    </p:spTree>
    <p:extLst>
      <p:ext uri="{BB962C8B-B14F-4D97-AF65-F5344CB8AC3E}">
        <p14:creationId xmlns:p14="http://schemas.microsoft.com/office/powerpoint/2010/main" val="224118872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6B2E7-5796-B356-A604-D56A4B6D31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68EAA5-B271-3DC3-A5E6-E4BF70A54B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35B9C-4FBD-D875-C901-A5F682C467F4}"/>
              </a:ext>
            </a:extLst>
          </p:cNvPr>
          <p:cNvSpPr>
            <a:spLocks noGrp="1"/>
          </p:cNvSpPr>
          <p:nvPr>
            <p:ph type="dt" sz="half" idx="10"/>
          </p:nvPr>
        </p:nvSpPr>
        <p:spPr/>
        <p:txBody>
          <a:bodyPr/>
          <a:lstStyle/>
          <a:p>
            <a:fld id="{3FCA098A-13E3-48E8-BA68-78CAFC20BE47}" type="datetimeFigureOut">
              <a:rPr lang="en-US" smtClean="0"/>
              <a:t>6/25/2024</a:t>
            </a:fld>
            <a:endParaRPr lang="en-US"/>
          </a:p>
        </p:txBody>
      </p:sp>
      <p:sp>
        <p:nvSpPr>
          <p:cNvPr id="5" name="Footer Placeholder 4">
            <a:extLst>
              <a:ext uri="{FF2B5EF4-FFF2-40B4-BE49-F238E27FC236}">
                <a16:creationId xmlns:a16="http://schemas.microsoft.com/office/drawing/2014/main" id="{F196EBFB-6CA7-152D-1807-2C7E379EF0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CC8F6C-548B-E377-DBBC-7F295E4CB215}"/>
              </a:ext>
            </a:extLst>
          </p:cNvPr>
          <p:cNvSpPr>
            <a:spLocks noGrp="1"/>
          </p:cNvSpPr>
          <p:nvPr>
            <p:ph type="sldNum" sz="quarter" idx="12"/>
          </p:nvPr>
        </p:nvSpPr>
        <p:spPr/>
        <p:txBody>
          <a:bodyPr/>
          <a:lstStyle/>
          <a:p>
            <a:fld id="{CF003F65-2D2D-46E5-A824-2B7D77871097}" type="slidenum">
              <a:rPr lang="en-US" smtClean="0"/>
              <a:t>‹#›</a:t>
            </a:fld>
            <a:endParaRPr lang="en-US"/>
          </a:p>
        </p:txBody>
      </p:sp>
    </p:spTree>
    <p:extLst>
      <p:ext uri="{BB962C8B-B14F-4D97-AF65-F5344CB8AC3E}">
        <p14:creationId xmlns:p14="http://schemas.microsoft.com/office/powerpoint/2010/main" val="10240846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78B855-E815-47A8-A5EF-78C42FC720FE}"/>
              </a:ext>
            </a:extLst>
          </p:cNvPr>
          <p:cNvSpPr/>
          <p:nvPr/>
        </p:nvSpPr>
        <p:spPr>
          <a:xfrm>
            <a:off x="220134" y="165100"/>
            <a:ext cx="11741151" cy="5875338"/>
          </a:xfrm>
          <a:prstGeom prst="rect">
            <a:avLst/>
          </a:prstGeom>
          <a:solidFill>
            <a:srgbClr val="C7E1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4" descr="Identity Marker_blue screen.png">
            <a:extLst>
              <a:ext uri="{FF2B5EF4-FFF2-40B4-BE49-F238E27FC236}">
                <a16:creationId xmlns:a16="http://schemas.microsoft.com/office/drawing/2014/main" id="{1596CCE3-2937-4124-8CAC-E78263C60088}"/>
              </a:ext>
            </a:extLst>
          </p:cNvPr>
          <p:cNvPicPr>
            <a:picLocks noChangeAspect="1"/>
          </p:cNvPicPr>
          <p:nvPr/>
        </p:nvPicPr>
        <p:blipFill>
          <a:blip r:embed="rId2" cstate="print">
            <a:extLst>
              <a:ext uri="{28A0092B-C50C-407E-A947-70E740481C1C}">
                <a14:useLocalDpi xmlns:a14="http://schemas.microsoft.com/office/drawing/2010/main" val="0"/>
              </a:ext>
            </a:extLst>
          </a:blip>
          <a:srcRect r="22514" b="11581"/>
          <a:stretch>
            <a:fillRect/>
          </a:stretch>
        </p:blipFill>
        <p:spPr bwMode="auto">
          <a:xfrm>
            <a:off x="7044267" y="1587500"/>
            <a:ext cx="4893733"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ACF9B45-C6D6-4E5D-9BEF-31A7E6F5CDC3}"/>
              </a:ext>
            </a:extLst>
          </p:cNvPr>
          <p:cNvSpPr/>
          <p:nvPr/>
        </p:nvSpPr>
        <p:spPr>
          <a:xfrm>
            <a:off x="220134" y="165100"/>
            <a:ext cx="11741151"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title"/>
          </p:nvPr>
        </p:nvSpPr>
        <p:spPr>
          <a:xfrm>
            <a:off x="230717" y="165100"/>
            <a:ext cx="11730568" cy="954088"/>
          </a:xfrm>
          <a:prstGeom prst="rect">
            <a:avLst/>
          </a:prstGeom>
        </p:spPr>
        <p:txBody>
          <a:bodyPr vert="horz" lIns="0" tIns="0" rIns="0" bIns="91440" anchor="ctr"/>
          <a:lstStyle>
            <a:lvl1pPr algn="ctr">
              <a:defRPr sz="2400" b="1" spc="0">
                <a:solidFill>
                  <a:srgbClr val="FFFFFF"/>
                </a:solidFill>
                <a:latin typeface="+mn-lt"/>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64211D72-A1B1-4519-93BB-ACDE5EC6B8B3}"/>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7152C89B-2781-48CB-9076-D9E168B251D8}" type="slidenum">
              <a:rPr lang="en-US"/>
              <a:pPr>
                <a:defRPr/>
              </a:pPr>
              <a:t>‹#›</a:t>
            </a:fld>
            <a:endParaRPr lang="en-US" dirty="0"/>
          </a:p>
        </p:txBody>
      </p:sp>
      <p:sp>
        <p:nvSpPr>
          <p:cNvPr id="4" name="Content Placeholder 3">
            <a:extLst>
              <a:ext uri="{FF2B5EF4-FFF2-40B4-BE49-F238E27FC236}">
                <a16:creationId xmlns:a16="http://schemas.microsoft.com/office/drawing/2014/main" id="{DDA38E39-FA10-456F-A3D3-C627FC0AD014}"/>
              </a:ext>
            </a:extLst>
          </p:cNvPr>
          <p:cNvSpPr>
            <a:spLocks noGrp="1"/>
          </p:cNvSpPr>
          <p:nvPr>
            <p:ph sz="quarter" idx="15"/>
          </p:nvPr>
        </p:nvSpPr>
        <p:spPr>
          <a:xfrm>
            <a:off x="728133" y="1381125"/>
            <a:ext cx="10788651" cy="4294188"/>
          </a:xfrm>
          <a:prstGeom prst="rect">
            <a:avLst/>
          </a:prstGeom>
        </p:spPr>
        <p:txBody>
          <a:bodyPr/>
          <a:lstStyle>
            <a:lvl1pPr marL="342900" indent="-342900">
              <a:buClr>
                <a:srgbClr val="F26323"/>
              </a:buClr>
              <a:buFont typeface="Wingdings" panose="05000000000000000000" pitchFamily="2" charset="2"/>
              <a:buChar char="§"/>
              <a:defRPr sz="2400" b="1"/>
            </a:lvl1pPr>
            <a:lvl2pPr marL="742950" indent="-285750">
              <a:buClr>
                <a:srgbClr val="F26323"/>
              </a:buClr>
              <a:buFont typeface="Wingdings" panose="05000000000000000000" pitchFamily="2" charset="2"/>
              <a:buChar char="§"/>
              <a:defRPr sz="1800"/>
            </a:lvl2pPr>
            <a:lvl3pPr marL="1143000" indent="-228600">
              <a:buClr>
                <a:srgbClr val="F26323"/>
              </a:buClr>
              <a:buFont typeface="Wingdings" panose="05000000000000000000" pitchFamily="2" charset="2"/>
              <a:buChar char="§"/>
              <a:defRPr sz="1800"/>
            </a:lvl3pPr>
            <a:lvl4pPr marL="1600200" indent="-228600">
              <a:buClr>
                <a:srgbClr val="F26323"/>
              </a:buClr>
              <a:buFont typeface="Wingdings" panose="05000000000000000000" pitchFamily="2" charset="2"/>
              <a:buChar char="§"/>
              <a:defRPr sz="1800"/>
            </a:lvl4pPr>
            <a:lvl5pPr marL="2057400" indent="-228600">
              <a:buClr>
                <a:srgbClr val="F26323"/>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8952529"/>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88896E-6AA4-4B10-8DB9-6E307A6ADBCC}"/>
              </a:ext>
            </a:extLst>
          </p:cNvPr>
          <p:cNvSpPr/>
          <p:nvPr/>
        </p:nvSpPr>
        <p:spPr>
          <a:xfrm>
            <a:off x="220134" y="165100"/>
            <a:ext cx="11741151" cy="5875338"/>
          </a:xfrm>
          <a:prstGeom prst="rect">
            <a:avLst/>
          </a:prstGeom>
          <a:solidFill>
            <a:srgbClr val="C7E1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5" descr="Identity Marker_blue screen.png">
            <a:extLst>
              <a:ext uri="{FF2B5EF4-FFF2-40B4-BE49-F238E27FC236}">
                <a16:creationId xmlns:a16="http://schemas.microsoft.com/office/drawing/2014/main" id="{FCA6D305-9EB9-43BE-9085-D7CAB32F9460}"/>
              </a:ext>
            </a:extLst>
          </p:cNvPr>
          <p:cNvPicPr>
            <a:picLocks noChangeAspect="1"/>
          </p:cNvPicPr>
          <p:nvPr/>
        </p:nvPicPr>
        <p:blipFill>
          <a:blip r:embed="rId2" cstate="print">
            <a:extLst>
              <a:ext uri="{28A0092B-C50C-407E-A947-70E740481C1C}">
                <a14:useLocalDpi xmlns:a14="http://schemas.microsoft.com/office/drawing/2010/main" val="0"/>
              </a:ext>
            </a:extLst>
          </a:blip>
          <a:srcRect r="22514" b="11581"/>
          <a:stretch>
            <a:fillRect/>
          </a:stretch>
        </p:blipFill>
        <p:spPr bwMode="auto">
          <a:xfrm>
            <a:off x="7044267" y="1587500"/>
            <a:ext cx="4893733"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F2A73614-FB19-404B-A87C-D5D7634C526C}"/>
              </a:ext>
            </a:extLst>
          </p:cNvPr>
          <p:cNvSpPr>
            <a:spLocks noGrp="1"/>
          </p:cNvSpPr>
          <p:nvPr>
            <p:ph type="sldNum" sz="quarter" idx="10"/>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388DEFFD-6840-4DE4-AB15-CB47CCC1C44D}" type="slidenum">
              <a:rPr lang="en-US"/>
              <a:pPr>
                <a:defRPr/>
              </a:pPr>
              <a:t>‹#›</a:t>
            </a:fld>
            <a:endParaRPr lang="en-US" dirty="0"/>
          </a:p>
        </p:txBody>
      </p:sp>
      <p:sp>
        <p:nvSpPr>
          <p:cNvPr id="7" name="Content Placeholder 3">
            <a:extLst>
              <a:ext uri="{FF2B5EF4-FFF2-40B4-BE49-F238E27FC236}">
                <a16:creationId xmlns:a16="http://schemas.microsoft.com/office/drawing/2014/main" id="{6F782D1B-F42D-4DF9-966D-7286BCB00D74}"/>
              </a:ext>
            </a:extLst>
          </p:cNvPr>
          <p:cNvSpPr>
            <a:spLocks noGrp="1"/>
          </p:cNvSpPr>
          <p:nvPr>
            <p:ph sz="quarter" idx="15"/>
          </p:nvPr>
        </p:nvSpPr>
        <p:spPr>
          <a:xfrm>
            <a:off x="728133" y="616227"/>
            <a:ext cx="10788651" cy="5059087"/>
          </a:xfrm>
          <a:prstGeom prst="rect">
            <a:avLst/>
          </a:prstGeom>
        </p:spPr>
        <p:txBody>
          <a:bodyPr/>
          <a:lstStyle>
            <a:lvl1pPr marL="342900" indent="-342900">
              <a:buClr>
                <a:srgbClr val="F26323"/>
              </a:buClr>
              <a:buFont typeface="Wingdings" panose="05000000000000000000" pitchFamily="2" charset="2"/>
              <a:buChar char="§"/>
              <a:defRPr sz="2400" b="1"/>
            </a:lvl1pPr>
            <a:lvl2pPr marL="742950" indent="-285750">
              <a:buClr>
                <a:srgbClr val="F26323"/>
              </a:buClr>
              <a:buFont typeface="Wingdings" panose="05000000000000000000" pitchFamily="2" charset="2"/>
              <a:buChar char="§"/>
              <a:defRPr sz="1800"/>
            </a:lvl2pPr>
            <a:lvl3pPr marL="1143000" indent="-228600">
              <a:buClr>
                <a:srgbClr val="F26323"/>
              </a:buClr>
              <a:buFont typeface="Wingdings" panose="05000000000000000000" pitchFamily="2" charset="2"/>
              <a:buChar char="§"/>
              <a:defRPr sz="1800"/>
            </a:lvl3pPr>
            <a:lvl4pPr marL="1600200" indent="-228600">
              <a:buClr>
                <a:srgbClr val="F26323"/>
              </a:buClr>
              <a:buFont typeface="Wingdings" panose="05000000000000000000" pitchFamily="2" charset="2"/>
              <a:buChar char="§"/>
              <a:defRPr sz="1800"/>
            </a:lvl4pPr>
            <a:lvl5pPr marL="2057400" indent="-228600">
              <a:buClr>
                <a:srgbClr val="F26323"/>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0467109"/>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9D2D3AF-11CB-4B0F-BC02-26576E39CEE2}"/>
              </a:ext>
            </a:extLst>
          </p:cNvPr>
          <p:cNvSpPr/>
          <p:nvPr/>
        </p:nvSpPr>
        <p:spPr>
          <a:xfrm>
            <a:off x="220134" y="165100"/>
            <a:ext cx="11741151"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 name="Rectangle 14">
            <a:extLst>
              <a:ext uri="{FF2B5EF4-FFF2-40B4-BE49-F238E27FC236}">
                <a16:creationId xmlns:a16="http://schemas.microsoft.com/office/drawing/2014/main" id="{5B0E9A80-97CC-444C-94B1-3DB7F84BC351}"/>
              </a:ext>
            </a:extLst>
          </p:cNvPr>
          <p:cNvSpPr/>
          <p:nvPr/>
        </p:nvSpPr>
        <p:spPr>
          <a:xfrm>
            <a:off x="226484" y="1265238"/>
            <a:ext cx="3759200" cy="2298700"/>
          </a:xfrm>
          <a:prstGeom prst="rect">
            <a:avLst/>
          </a:prstGeom>
          <a:solidFill>
            <a:srgbClr val="0093D0"/>
          </a:solid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Rectangle 15">
            <a:extLst>
              <a:ext uri="{FF2B5EF4-FFF2-40B4-BE49-F238E27FC236}">
                <a16:creationId xmlns:a16="http://schemas.microsoft.com/office/drawing/2014/main" id="{E2C16954-5D45-4EE5-8295-0519222766A1}"/>
              </a:ext>
            </a:extLst>
          </p:cNvPr>
          <p:cNvSpPr/>
          <p:nvPr/>
        </p:nvSpPr>
        <p:spPr>
          <a:xfrm>
            <a:off x="8202084" y="1265238"/>
            <a:ext cx="3759200" cy="2298700"/>
          </a:xfrm>
          <a:prstGeom prst="rect">
            <a:avLst/>
          </a:prstGeom>
          <a:solidFill>
            <a:srgbClr val="36B77A"/>
          </a:solid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7" name="Rectangle 16">
            <a:extLst>
              <a:ext uri="{FF2B5EF4-FFF2-40B4-BE49-F238E27FC236}">
                <a16:creationId xmlns:a16="http://schemas.microsoft.com/office/drawing/2014/main" id="{87C287AE-8B18-40D3-8F0C-CBDD3D07BFFF}"/>
              </a:ext>
            </a:extLst>
          </p:cNvPr>
          <p:cNvSpPr/>
          <p:nvPr/>
        </p:nvSpPr>
        <p:spPr>
          <a:xfrm>
            <a:off x="4222751"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Rectangle 17">
            <a:extLst>
              <a:ext uri="{FF2B5EF4-FFF2-40B4-BE49-F238E27FC236}">
                <a16:creationId xmlns:a16="http://schemas.microsoft.com/office/drawing/2014/main" id="{634B5F92-4BA2-45AB-8A86-2A8049F5E359}"/>
              </a:ext>
            </a:extLst>
          </p:cNvPr>
          <p:cNvSpPr/>
          <p:nvPr/>
        </p:nvSpPr>
        <p:spPr>
          <a:xfrm>
            <a:off x="2264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9" name="Rectangle 18">
            <a:extLst>
              <a:ext uri="{FF2B5EF4-FFF2-40B4-BE49-F238E27FC236}">
                <a16:creationId xmlns:a16="http://schemas.microsoft.com/office/drawing/2014/main" id="{BD42EC35-0F75-4DCC-9BDC-41A3CE7D308A}"/>
              </a:ext>
            </a:extLst>
          </p:cNvPr>
          <p:cNvSpPr/>
          <p:nvPr/>
        </p:nvSpPr>
        <p:spPr>
          <a:xfrm>
            <a:off x="82020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2" name="Rectangle 21">
            <a:extLst>
              <a:ext uri="{FF2B5EF4-FFF2-40B4-BE49-F238E27FC236}">
                <a16:creationId xmlns:a16="http://schemas.microsoft.com/office/drawing/2014/main" id="{D4D08A37-C96D-4BAA-A09A-1056887F4955}"/>
              </a:ext>
            </a:extLst>
          </p:cNvPr>
          <p:cNvSpPr/>
          <p:nvPr/>
        </p:nvSpPr>
        <p:spPr>
          <a:xfrm>
            <a:off x="4222751" y="3729038"/>
            <a:ext cx="3759200" cy="2298700"/>
          </a:xfrm>
          <a:prstGeom prst="rect">
            <a:avLst/>
          </a:prstGeom>
          <a:solidFill>
            <a:srgbClr val="6A2C91"/>
          </a:solid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title"/>
          </p:nvPr>
        </p:nvSpPr>
        <p:spPr>
          <a:xfrm>
            <a:off x="220134" y="147638"/>
            <a:ext cx="11741151" cy="971550"/>
          </a:xfrm>
          <a:prstGeom prst="rect">
            <a:avLst/>
          </a:prstGeom>
        </p:spPr>
        <p:txBody>
          <a:bodyPr vert="horz" lIns="0" tIns="0" rIns="0" bIns="91440" anchor="ctr"/>
          <a:lstStyle>
            <a:lvl1pPr algn="ctr">
              <a:defRPr sz="2400" b="1" spc="100">
                <a:solidFill>
                  <a:srgbClr val="FFFFFF"/>
                </a:solidFill>
              </a:defRPr>
            </a:lvl1pPr>
          </a:lstStyle>
          <a:p>
            <a:r>
              <a:rPr lang="en-US" dirty="0"/>
              <a:t>Click to edit Master title style</a:t>
            </a:r>
          </a:p>
        </p:txBody>
      </p:sp>
      <p:sp>
        <p:nvSpPr>
          <p:cNvPr id="27" name="Picture Placeholder 26"/>
          <p:cNvSpPr>
            <a:spLocks noGrp="1" noChangeAspect="1"/>
          </p:cNvSpPr>
          <p:nvPr>
            <p:ph type="pic" sz="quarter" idx="18"/>
          </p:nvPr>
        </p:nvSpPr>
        <p:spPr>
          <a:xfrm>
            <a:off x="4224374" y="1269629"/>
            <a:ext cx="3760724" cy="2303018"/>
          </a:xfrm>
          <a:prstGeom prst="rect">
            <a:avLst/>
          </a:prstGeom>
        </p:spPr>
        <p:txBody>
          <a:bodyPr vert="horz" anchor="ctr"/>
          <a:lstStyle>
            <a:lvl1pPr algn="ctr">
              <a:defRPr sz="1600"/>
            </a:lvl1pPr>
          </a:lstStyle>
          <a:p>
            <a:pPr lvl="0"/>
            <a:r>
              <a:rPr lang="en-US" noProof="0" dirty="0"/>
              <a:t>Click icon to add picture</a:t>
            </a:r>
          </a:p>
        </p:txBody>
      </p:sp>
      <p:sp>
        <p:nvSpPr>
          <p:cNvPr id="29" name="Picture Placeholder 28"/>
          <p:cNvSpPr>
            <a:spLocks noGrp="1"/>
          </p:cNvSpPr>
          <p:nvPr>
            <p:ph type="pic" sz="quarter" idx="19"/>
          </p:nvPr>
        </p:nvSpPr>
        <p:spPr>
          <a:xfrm>
            <a:off x="229102" y="3723017"/>
            <a:ext cx="3765716" cy="2305859"/>
          </a:xfrm>
          <a:prstGeom prst="rect">
            <a:avLst/>
          </a:prstGeom>
        </p:spPr>
        <p:txBody>
          <a:bodyPr vert="horz" anchor="ctr"/>
          <a:lstStyle>
            <a:lvl1pPr algn="ctr">
              <a:defRPr sz="1600"/>
            </a:lvl1pPr>
          </a:lstStyle>
          <a:p>
            <a:pPr lvl="0"/>
            <a:r>
              <a:rPr lang="en-US" noProof="0" dirty="0"/>
              <a:t>Click icon to add picture</a:t>
            </a:r>
          </a:p>
        </p:txBody>
      </p:sp>
      <p:sp>
        <p:nvSpPr>
          <p:cNvPr id="31" name="Picture Placeholder 30"/>
          <p:cNvSpPr>
            <a:spLocks noGrp="1"/>
          </p:cNvSpPr>
          <p:nvPr>
            <p:ph type="pic" sz="quarter" idx="20"/>
          </p:nvPr>
        </p:nvSpPr>
        <p:spPr>
          <a:xfrm>
            <a:off x="8203708" y="3723904"/>
            <a:ext cx="3763433" cy="2305050"/>
          </a:xfrm>
          <a:prstGeom prst="rect">
            <a:avLst/>
          </a:prstGeom>
        </p:spPr>
        <p:txBody>
          <a:bodyPr vert="horz" anchor="ctr"/>
          <a:lstStyle>
            <a:lvl1pPr algn="ctr">
              <a:defRPr sz="1600"/>
            </a:lvl1pPr>
          </a:lstStyle>
          <a:p>
            <a:pPr lvl="0"/>
            <a:r>
              <a:rPr lang="en-US" noProof="0" dirty="0"/>
              <a:t>Click icon to add picture</a:t>
            </a:r>
          </a:p>
        </p:txBody>
      </p:sp>
      <p:sp>
        <p:nvSpPr>
          <p:cNvPr id="24" name="Slide Number Placeholder 5">
            <a:extLst>
              <a:ext uri="{FF2B5EF4-FFF2-40B4-BE49-F238E27FC236}">
                <a16:creationId xmlns:a16="http://schemas.microsoft.com/office/drawing/2014/main" id="{0B96822A-7AA4-4FF2-96B1-4F296680581A}"/>
              </a:ext>
            </a:extLst>
          </p:cNvPr>
          <p:cNvSpPr>
            <a:spLocks noGrp="1"/>
          </p:cNvSpPr>
          <p:nvPr>
            <p:ph type="sldNum" sz="quarter" idx="2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D4E9D172-2F27-4E40-8856-7FB17FB15382}" type="slidenum">
              <a:rPr lang="en-US"/>
              <a:pPr>
                <a:defRPr/>
              </a:pPr>
              <a:t>‹#›</a:t>
            </a:fld>
            <a:endParaRPr lang="en-US" dirty="0"/>
          </a:p>
        </p:txBody>
      </p:sp>
      <p:sp>
        <p:nvSpPr>
          <p:cNvPr id="5" name="Text Placeholder 4">
            <a:extLst>
              <a:ext uri="{FF2B5EF4-FFF2-40B4-BE49-F238E27FC236}">
                <a16:creationId xmlns:a16="http://schemas.microsoft.com/office/drawing/2014/main" id="{5B5D8B1E-FF8E-47F3-BDB0-85A773DBDCDC}"/>
              </a:ext>
            </a:extLst>
          </p:cNvPr>
          <p:cNvSpPr>
            <a:spLocks noGrp="1"/>
          </p:cNvSpPr>
          <p:nvPr>
            <p:ph type="body" sz="quarter" idx="25"/>
          </p:nvPr>
        </p:nvSpPr>
        <p:spPr>
          <a:xfrm>
            <a:off x="228600" y="1265239"/>
            <a:ext cx="3776133" cy="2276475"/>
          </a:xfrm>
          <a:prstGeom prst="rect">
            <a:avLst/>
          </a:prstGeom>
        </p:spPr>
        <p:txBody>
          <a:bodyPr/>
          <a:lstStyle>
            <a:lvl1pPr marL="0" indent="0">
              <a:buFont typeface="Wingdings" panose="05000000000000000000" pitchFamily="2" charset="2"/>
              <a:buNone/>
              <a:defRPr sz="1400" b="1">
                <a:solidFill>
                  <a:schemeClr val="bg1"/>
                </a:solidFill>
              </a:defRPr>
            </a:lvl1pPr>
            <a:lvl2pPr marL="742950" indent="-285750">
              <a:buFont typeface="Wingdings" panose="05000000000000000000" pitchFamily="2" charset="2"/>
              <a:buChar char="§"/>
              <a:defRPr sz="1400">
                <a:solidFill>
                  <a:schemeClr val="bg1"/>
                </a:solidFill>
              </a:defRPr>
            </a:lvl2pPr>
            <a:lvl3pPr marL="1143000" indent="-228600">
              <a:buFont typeface="Wingdings" panose="05000000000000000000" pitchFamily="2" charset="2"/>
              <a:buChar char="§"/>
              <a:defRPr sz="1400">
                <a:solidFill>
                  <a:schemeClr val="bg1"/>
                </a:solidFill>
              </a:defRPr>
            </a:lvl3pPr>
            <a:lvl4pPr marL="1600200" indent="-228600">
              <a:buFont typeface="Wingdings" panose="05000000000000000000" pitchFamily="2" charset="2"/>
              <a:buChar char="§"/>
              <a:defRPr sz="1400">
                <a:solidFill>
                  <a:schemeClr val="bg1"/>
                </a:solidFill>
              </a:defRPr>
            </a:lvl4pPr>
            <a:lvl5pPr marL="2057400" indent="-228600">
              <a:buFont typeface="Wingdings" panose="05000000000000000000" pitchFamily="2" charset="2"/>
              <a:buChar cha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6" name="Text Placeholder 4">
            <a:extLst>
              <a:ext uri="{FF2B5EF4-FFF2-40B4-BE49-F238E27FC236}">
                <a16:creationId xmlns:a16="http://schemas.microsoft.com/office/drawing/2014/main" id="{27E8F9D4-AD14-4B9C-9E8C-90720DFE06CC}"/>
              </a:ext>
            </a:extLst>
          </p:cNvPr>
          <p:cNvSpPr>
            <a:spLocks noGrp="1"/>
          </p:cNvSpPr>
          <p:nvPr>
            <p:ph type="body" sz="quarter" idx="26"/>
          </p:nvPr>
        </p:nvSpPr>
        <p:spPr>
          <a:xfrm>
            <a:off x="8199968" y="1261203"/>
            <a:ext cx="3776133" cy="2276475"/>
          </a:xfrm>
          <a:prstGeom prst="rect">
            <a:avLst/>
          </a:prstGeom>
        </p:spPr>
        <p:txBody>
          <a:bodyPr/>
          <a:lstStyle>
            <a:lvl1pPr marL="0" indent="0">
              <a:buFont typeface="Wingdings" panose="05000000000000000000" pitchFamily="2" charset="2"/>
              <a:buNone/>
              <a:defRPr sz="1400" b="1">
                <a:solidFill>
                  <a:schemeClr val="bg1"/>
                </a:solidFill>
              </a:defRPr>
            </a:lvl1pPr>
            <a:lvl2pPr marL="742950" indent="-285750">
              <a:buFont typeface="Wingdings" panose="05000000000000000000" pitchFamily="2" charset="2"/>
              <a:buChar char="§"/>
              <a:defRPr sz="1400">
                <a:solidFill>
                  <a:schemeClr val="bg1"/>
                </a:solidFill>
              </a:defRPr>
            </a:lvl2pPr>
            <a:lvl3pPr marL="1143000" indent="-228600">
              <a:buFont typeface="Wingdings" panose="05000000000000000000" pitchFamily="2" charset="2"/>
              <a:buChar char="§"/>
              <a:defRPr sz="1400">
                <a:solidFill>
                  <a:schemeClr val="bg1"/>
                </a:solidFill>
              </a:defRPr>
            </a:lvl3pPr>
            <a:lvl4pPr marL="1600200" indent="-228600">
              <a:buFont typeface="Wingdings" panose="05000000000000000000" pitchFamily="2" charset="2"/>
              <a:buChar char="§"/>
              <a:defRPr sz="1400">
                <a:solidFill>
                  <a:schemeClr val="bg1"/>
                </a:solidFill>
              </a:defRPr>
            </a:lvl4pPr>
            <a:lvl5pPr marL="2057400" indent="-228600">
              <a:buFont typeface="Wingdings" panose="05000000000000000000" pitchFamily="2" charset="2"/>
              <a:buChar cha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8" name="Text Placeholder 4">
            <a:extLst>
              <a:ext uri="{FF2B5EF4-FFF2-40B4-BE49-F238E27FC236}">
                <a16:creationId xmlns:a16="http://schemas.microsoft.com/office/drawing/2014/main" id="{797A89BA-F0CB-4BEB-B24B-0781880B8C40}"/>
              </a:ext>
            </a:extLst>
          </p:cNvPr>
          <p:cNvSpPr>
            <a:spLocks noGrp="1"/>
          </p:cNvSpPr>
          <p:nvPr>
            <p:ph type="body" sz="quarter" idx="27"/>
          </p:nvPr>
        </p:nvSpPr>
        <p:spPr>
          <a:xfrm>
            <a:off x="4222751" y="3729039"/>
            <a:ext cx="3776133" cy="2276475"/>
          </a:xfrm>
          <a:prstGeom prst="rect">
            <a:avLst/>
          </a:prstGeom>
        </p:spPr>
        <p:txBody>
          <a:bodyPr/>
          <a:lstStyle>
            <a:lvl1pPr marL="0" indent="0">
              <a:buFont typeface="Wingdings" panose="05000000000000000000" pitchFamily="2" charset="2"/>
              <a:buNone/>
              <a:defRPr sz="1400" b="1">
                <a:solidFill>
                  <a:schemeClr val="bg1"/>
                </a:solidFill>
              </a:defRPr>
            </a:lvl1pPr>
            <a:lvl2pPr marL="742950" indent="-285750">
              <a:buFont typeface="Wingdings" panose="05000000000000000000" pitchFamily="2" charset="2"/>
              <a:buChar char="§"/>
              <a:defRPr sz="1400">
                <a:solidFill>
                  <a:schemeClr val="bg1"/>
                </a:solidFill>
              </a:defRPr>
            </a:lvl2pPr>
            <a:lvl3pPr marL="1143000" indent="-228600">
              <a:buFont typeface="Wingdings" panose="05000000000000000000" pitchFamily="2" charset="2"/>
              <a:buChar char="§"/>
              <a:defRPr sz="1400">
                <a:solidFill>
                  <a:schemeClr val="bg1"/>
                </a:solidFill>
              </a:defRPr>
            </a:lvl3pPr>
            <a:lvl4pPr marL="1600200" indent="-228600">
              <a:buFont typeface="Wingdings" panose="05000000000000000000" pitchFamily="2" charset="2"/>
              <a:buChar char="§"/>
              <a:defRPr sz="1400">
                <a:solidFill>
                  <a:schemeClr val="bg1"/>
                </a:solidFill>
              </a:defRPr>
            </a:lvl4pPr>
            <a:lvl5pPr marL="2057400" indent="-228600">
              <a:buFont typeface="Wingdings" panose="05000000000000000000" pitchFamily="2" charset="2"/>
              <a:buChar cha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012936869"/>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EF5CDC-FB19-49DE-8A13-23F69D2A6691}"/>
              </a:ext>
            </a:extLst>
          </p:cNvPr>
          <p:cNvSpPr/>
          <p:nvPr/>
        </p:nvSpPr>
        <p:spPr>
          <a:xfrm>
            <a:off x="220134" y="165100"/>
            <a:ext cx="11741151"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Rectangle 9">
            <a:extLst>
              <a:ext uri="{FF2B5EF4-FFF2-40B4-BE49-F238E27FC236}">
                <a16:creationId xmlns:a16="http://schemas.microsoft.com/office/drawing/2014/main" id="{4655AB4A-021D-452E-902A-4CD703486BA1}"/>
              </a:ext>
            </a:extLst>
          </p:cNvPr>
          <p:cNvSpPr/>
          <p:nvPr/>
        </p:nvSpPr>
        <p:spPr>
          <a:xfrm>
            <a:off x="226484" y="1265237"/>
            <a:ext cx="3759200" cy="4759247"/>
          </a:xfrm>
          <a:prstGeom prst="rect">
            <a:avLst/>
          </a:prstGeom>
          <a:solidFill>
            <a:srgbClr val="D5D2C8"/>
          </a:solid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Rectangle 10">
            <a:extLst>
              <a:ext uri="{FF2B5EF4-FFF2-40B4-BE49-F238E27FC236}">
                <a16:creationId xmlns:a16="http://schemas.microsoft.com/office/drawing/2014/main" id="{F37DF82A-C607-4E99-9C17-B731849A8FC2}"/>
              </a:ext>
            </a:extLst>
          </p:cNvPr>
          <p:cNvSpPr/>
          <p:nvPr/>
        </p:nvSpPr>
        <p:spPr>
          <a:xfrm>
            <a:off x="8202084" y="1265238"/>
            <a:ext cx="3759200" cy="2298700"/>
          </a:xfrm>
          <a:prstGeom prst="rect">
            <a:avLst/>
          </a:prstGeom>
          <a:solidFill>
            <a:srgbClr val="36B77A"/>
          </a:solid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Rectangle 11">
            <a:extLst>
              <a:ext uri="{FF2B5EF4-FFF2-40B4-BE49-F238E27FC236}">
                <a16:creationId xmlns:a16="http://schemas.microsoft.com/office/drawing/2014/main" id="{B3729C89-2FE9-42FD-AE7B-1F27353C399F}"/>
              </a:ext>
            </a:extLst>
          </p:cNvPr>
          <p:cNvSpPr/>
          <p:nvPr/>
        </p:nvSpPr>
        <p:spPr>
          <a:xfrm>
            <a:off x="4222751"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 name="Rectangle 14">
            <a:extLst>
              <a:ext uri="{FF2B5EF4-FFF2-40B4-BE49-F238E27FC236}">
                <a16:creationId xmlns:a16="http://schemas.microsoft.com/office/drawing/2014/main" id="{C9706165-7400-416C-89CF-B6386A66F1FC}"/>
              </a:ext>
            </a:extLst>
          </p:cNvPr>
          <p:cNvSpPr/>
          <p:nvPr/>
        </p:nvSpPr>
        <p:spPr>
          <a:xfrm>
            <a:off x="82020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Rectangle 15">
            <a:extLst>
              <a:ext uri="{FF2B5EF4-FFF2-40B4-BE49-F238E27FC236}">
                <a16:creationId xmlns:a16="http://schemas.microsoft.com/office/drawing/2014/main" id="{22846E12-56B2-4F27-84F0-BB59C2DDACBC}"/>
              </a:ext>
            </a:extLst>
          </p:cNvPr>
          <p:cNvSpPr/>
          <p:nvPr/>
        </p:nvSpPr>
        <p:spPr>
          <a:xfrm>
            <a:off x="4222751"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title"/>
          </p:nvPr>
        </p:nvSpPr>
        <p:spPr>
          <a:xfrm>
            <a:off x="230225" y="147638"/>
            <a:ext cx="11731060" cy="971550"/>
          </a:xfrm>
          <a:prstGeom prst="rect">
            <a:avLst/>
          </a:prstGeom>
        </p:spPr>
        <p:txBody>
          <a:bodyPr vert="horz" lIns="0" tIns="0" rIns="0" bIns="91440" anchor="ctr"/>
          <a:lstStyle>
            <a:lvl1pPr algn="ctr">
              <a:defRPr sz="2400" b="1" spc="100">
                <a:solidFill>
                  <a:srgbClr val="FFFFFF"/>
                </a:solidFill>
              </a:defRPr>
            </a:lvl1pPr>
          </a:lstStyle>
          <a:p>
            <a:r>
              <a:rPr lang="en-US" dirty="0"/>
              <a:t>Click to edit Master title style</a:t>
            </a:r>
          </a:p>
        </p:txBody>
      </p:sp>
      <p:sp>
        <p:nvSpPr>
          <p:cNvPr id="27" name="Picture Placeholder 26"/>
          <p:cNvSpPr>
            <a:spLocks noGrp="1" noChangeAspect="1"/>
          </p:cNvSpPr>
          <p:nvPr>
            <p:ph type="pic" sz="quarter" idx="18"/>
          </p:nvPr>
        </p:nvSpPr>
        <p:spPr>
          <a:xfrm>
            <a:off x="4224374" y="1269629"/>
            <a:ext cx="3760724" cy="4759247"/>
          </a:xfrm>
          <a:prstGeom prst="rect">
            <a:avLst/>
          </a:prstGeom>
        </p:spPr>
        <p:txBody>
          <a:bodyPr vert="horz" anchor="ctr"/>
          <a:lstStyle>
            <a:lvl1pPr algn="ctr">
              <a:defRPr sz="1600"/>
            </a:lvl1pPr>
          </a:lstStyle>
          <a:p>
            <a:pPr lvl="0"/>
            <a:r>
              <a:rPr lang="en-US" noProof="0" dirty="0"/>
              <a:t>Click icon to add picture</a:t>
            </a:r>
          </a:p>
        </p:txBody>
      </p:sp>
      <p:sp>
        <p:nvSpPr>
          <p:cNvPr id="31" name="Picture Placeholder 30"/>
          <p:cNvSpPr>
            <a:spLocks noGrp="1"/>
          </p:cNvSpPr>
          <p:nvPr>
            <p:ph type="pic" sz="quarter" idx="20"/>
          </p:nvPr>
        </p:nvSpPr>
        <p:spPr>
          <a:xfrm>
            <a:off x="8203708" y="3723904"/>
            <a:ext cx="3763433" cy="2305050"/>
          </a:xfrm>
          <a:prstGeom prst="rect">
            <a:avLst/>
          </a:prstGeom>
        </p:spPr>
        <p:txBody>
          <a:bodyPr vert="horz" anchor="ctr"/>
          <a:lstStyle>
            <a:lvl1pPr algn="ctr">
              <a:defRPr sz="1600"/>
            </a:lvl1pPr>
          </a:lstStyle>
          <a:p>
            <a:pPr lvl="0"/>
            <a:r>
              <a:rPr lang="en-US" noProof="0" dirty="0"/>
              <a:t>Click icon to add picture</a:t>
            </a:r>
          </a:p>
        </p:txBody>
      </p:sp>
      <p:sp>
        <p:nvSpPr>
          <p:cNvPr id="17" name="Slide Number Placeholder 5">
            <a:extLst>
              <a:ext uri="{FF2B5EF4-FFF2-40B4-BE49-F238E27FC236}">
                <a16:creationId xmlns:a16="http://schemas.microsoft.com/office/drawing/2014/main" id="{D52437FA-EDB3-4260-A0DC-E8521DC25D3F}"/>
              </a:ext>
            </a:extLst>
          </p:cNvPr>
          <p:cNvSpPr>
            <a:spLocks noGrp="1"/>
          </p:cNvSpPr>
          <p:nvPr>
            <p:ph type="sldNum" sz="quarter" idx="22"/>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079D0AE5-E29C-4870-B847-8988C9862EF5}" type="slidenum">
              <a:rPr lang="en-US"/>
              <a:pPr>
                <a:defRPr/>
              </a:pPr>
              <a:t>‹#›</a:t>
            </a:fld>
            <a:endParaRPr lang="en-US" dirty="0"/>
          </a:p>
        </p:txBody>
      </p:sp>
      <p:sp>
        <p:nvSpPr>
          <p:cNvPr id="18" name="Text Placeholder 4">
            <a:extLst>
              <a:ext uri="{FF2B5EF4-FFF2-40B4-BE49-F238E27FC236}">
                <a16:creationId xmlns:a16="http://schemas.microsoft.com/office/drawing/2014/main" id="{6C9A867E-0ED0-47DA-B967-68003F6A0E36}"/>
              </a:ext>
            </a:extLst>
          </p:cNvPr>
          <p:cNvSpPr>
            <a:spLocks noGrp="1"/>
          </p:cNvSpPr>
          <p:nvPr>
            <p:ph type="body" sz="quarter" idx="27"/>
          </p:nvPr>
        </p:nvSpPr>
        <p:spPr>
          <a:xfrm>
            <a:off x="8185151" y="1288072"/>
            <a:ext cx="3776133" cy="2276475"/>
          </a:xfrm>
          <a:prstGeom prst="rect">
            <a:avLst/>
          </a:prstGeom>
        </p:spPr>
        <p:txBody>
          <a:bodyPr/>
          <a:lstStyle>
            <a:lvl1pPr marL="0" indent="0">
              <a:buFont typeface="Wingdings" panose="05000000000000000000" pitchFamily="2" charset="2"/>
              <a:buNone/>
              <a:defRPr sz="1400" b="1">
                <a:solidFill>
                  <a:schemeClr val="bg1"/>
                </a:solidFill>
              </a:defRPr>
            </a:lvl1pPr>
            <a:lvl2pPr marL="742950" indent="-285750">
              <a:buFont typeface="Wingdings" panose="05000000000000000000" pitchFamily="2" charset="2"/>
              <a:buChar char="§"/>
              <a:defRPr sz="1400">
                <a:solidFill>
                  <a:schemeClr val="bg1"/>
                </a:solidFill>
              </a:defRPr>
            </a:lvl2pPr>
            <a:lvl3pPr marL="1143000" indent="-228600">
              <a:buFont typeface="Wingdings" panose="05000000000000000000" pitchFamily="2" charset="2"/>
              <a:buChar char="§"/>
              <a:defRPr sz="1400">
                <a:solidFill>
                  <a:schemeClr val="bg1"/>
                </a:solidFill>
              </a:defRPr>
            </a:lvl3pPr>
            <a:lvl4pPr marL="1600200" indent="-228600">
              <a:buFont typeface="Wingdings" panose="05000000000000000000" pitchFamily="2" charset="2"/>
              <a:buChar char="§"/>
              <a:defRPr sz="1400">
                <a:solidFill>
                  <a:schemeClr val="bg1"/>
                </a:solidFill>
              </a:defRPr>
            </a:lvl4pPr>
            <a:lvl5pPr marL="2057400" indent="-228600">
              <a:buFont typeface="Wingdings" panose="05000000000000000000" pitchFamily="2" charset="2"/>
              <a:buChar cha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 name="Text Placeholder 2">
            <a:extLst>
              <a:ext uri="{FF2B5EF4-FFF2-40B4-BE49-F238E27FC236}">
                <a16:creationId xmlns:a16="http://schemas.microsoft.com/office/drawing/2014/main" id="{6D61AF23-7071-4647-95F6-813DC73D6813}"/>
              </a:ext>
            </a:extLst>
          </p:cNvPr>
          <p:cNvSpPr>
            <a:spLocks noGrp="1"/>
          </p:cNvSpPr>
          <p:nvPr>
            <p:ph type="body" sz="quarter" idx="28"/>
          </p:nvPr>
        </p:nvSpPr>
        <p:spPr>
          <a:xfrm>
            <a:off x="230718" y="1265238"/>
            <a:ext cx="3771900" cy="4759325"/>
          </a:xfrm>
          <a:prstGeom prst="rect">
            <a:avLst/>
          </a:prstGeom>
        </p:spPr>
        <p:txBody>
          <a:bodyPr/>
          <a:lstStyle>
            <a:lvl1pPr marL="0" indent="0">
              <a:buNone/>
              <a:defRPr sz="1400"/>
            </a:lvl1pPr>
            <a:lvl2pPr marL="742950" indent="-285750">
              <a:buFont typeface="Wingdings" panose="05000000000000000000" pitchFamily="2" charset="2"/>
              <a:buChar char="§"/>
              <a:defRPr sz="1400"/>
            </a:lvl2pPr>
            <a:lvl3pPr marL="1143000" indent="-228600">
              <a:buFont typeface="Wingdings" panose="05000000000000000000" pitchFamily="2" charset="2"/>
              <a:buChar char="§"/>
              <a:defRPr sz="1400"/>
            </a:lvl3pPr>
            <a:lvl4pPr marL="1600200" indent="-228600">
              <a:buFont typeface="Wingdings" panose="05000000000000000000" pitchFamily="2" charset="2"/>
              <a:buChar char="§"/>
              <a:defRPr sz="1400"/>
            </a:lvl4pPr>
            <a:lvl5pPr marL="2057400" indent="-228600">
              <a:buFont typeface="Wingdings" panose="05000000000000000000" pitchFamily="2" charset="2"/>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271298864"/>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670818-B452-4697-976A-5A75844A1505}"/>
              </a:ext>
            </a:extLst>
          </p:cNvPr>
          <p:cNvSpPr/>
          <p:nvPr/>
        </p:nvSpPr>
        <p:spPr>
          <a:xfrm>
            <a:off x="220134" y="165100"/>
            <a:ext cx="11741151" cy="941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a:extLst>
              <a:ext uri="{FF2B5EF4-FFF2-40B4-BE49-F238E27FC236}">
                <a16:creationId xmlns:a16="http://schemas.microsoft.com/office/drawing/2014/main" id="{E7517DB8-0661-42D1-A900-5ACAD189B53F}"/>
              </a:ext>
            </a:extLst>
          </p:cNvPr>
          <p:cNvSpPr/>
          <p:nvPr/>
        </p:nvSpPr>
        <p:spPr>
          <a:xfrm>
            <a:off x="226484"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1201CD81-836D-4F58-93FB-6C7BE730B0E5}"/>
              </a:ext>
            </a:extLst>
          </p:cNvPr>
          <p:cNvSpPr/>
          <p:nvPr/>
        </p:nvSpPr>
        <p:spPr>
          <a:xfrm>
            <a:off x="8202084"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Rectangle 6">
            <a:extLst>
              <a:ext uri="{FF2B5EF4-FFF2-40B4-BE49-F238E27FC236}">
                <a16:creationId xmlns:a16="http://schemas.microsoft.com/office/drawing/2014/main" id="{39D53E4B-FC5B-4CCD-AE87-D091F1FA2064}"/>
              </a:ext>
            </a:extLst>
          </p:cNvPr>
          <p:cNvSpPr/>
          <p:nvPr/>
        </p:nvSpPr>
        <p:spPr>
          <a:xfrm>
            <a:off x="4222751"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Rectangle 7">
            <a:extLst>
              <a:ext uri="{FF2B5EF4-FFF2-40B4-BE49-F238E27FC236}">
                <a16:creationId xmlns:a16="http://schemas.microsoft.com/office/drawing/2014/main" id="{B7041D80-82E6-4655-BFE4-18A9A45BA5F8}"/>
              </a:ext>
            </a:extLst>
          </p:cNvPr>
          <p:cNvSpPr/>
          <p:nvPr/>
        </p:nvSpPr>
        <p:spPr>
          <a:xfrm>
            <a:off x="2264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Rectangle 8">
            <a:extLst>
              <a:ext uri="{FF2B5EF4-FFF2-40B4-BE49-F238E27FC236}">
                <a16:creationId xmlns:a16="http://schemas.microsoft.com/office/drawing/2014/main" id="{30C18903-9A37-4D17-AC3B-E056D60F73B2}"/>
              </a:ext>
            </a:extLst>
          </p:cNvPr>
          <p:cNvSpPr/>
          <p:nvPr/>
        </p:nvSpPr>
        <p:spPr>
          <a:xfrm>
            <a:off x="82020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Rectangle 9">
            <a:extLst>
              <a:ext uri="{FF2B5EF4-FFF2-40B4-BE49-F238E27FC236}">
                <a16:creationId xmlns:a16="http://schemas.microsoft.com/office/drawing/2014/main" id="{8683E7AF-7E27-456F-8732-E0054A81614B}"/>
              </a:ext>
            </a:extLst>
          </p:cNvPr>
          <p:cNvSpPr/>
          <p:nvPr/>
        </p:nvSpPr>
        <p:spPr>
          <a:xfrm>
            <a:off x="4222751"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title"/>
          </p:nvPr>
        </p:nvSpPr>
        <p:spPr>
          <a:xfrm>
            <a:off x="220134" y="147638"/>
            <a:ext cx="11741151" cy="971550"/>
          </a:xfrm>
          <a:prstGeom prst="rect">
            <a:avLst/>
          </a:prstGeom>
        </p:spPr>
        <p:txBody>
          <a:bodyPr vert="horz" lIns="0" tIns="0" rIns="0" bIns="91440" anchor="ctr"/>
          <a:lstStyle>
            <a:lvl1pPr algn="ctr">
              <a:defRPr sz="2400" b="1" spc="100">
                <a:solidFill>
                  <a:srgbClr val="FFFFFF"/>
                </a:solidFill>
              </a:defRPr>
            </a:lvl1pPr>
          </a:lstStyle>
          <a:p>
            <a:r>
              <a:rPr lang="en-US" dirty="0"/>
              <a:t>Click to edit Master title style</a:t>
            </a:r>
          </a:p>
        </p:txBody>
      </p:sp>
      <p:sp>
        <p:nvSpPr>
          <p:cNvPr id="11" name="Slide Number Placeholder 5">
            <a:extLst>
              <a:ext uri="{FF2B5EF4-FFF2-40B4-BE49-F238E27FC236}">
                <a16:creationId xmlns:a16="http://schemas.microsoft.com/office/drawing/2014/main" id="{08446055-8733-47B8-B7E3-D66583551432}"/>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CA20E2FE-3895-4454-9436-169C59E72E60}" type="slidenum">
              <a:rPr lang="en-US"/>
              <a:pPr>
                <a:defRPr/>
              </a:pPr>
              <a:t>‹#›</a:t>
            </a:fld>
            <a:endParaRPr lang="en-US" dirty="0"/>
          </a:p>
        </p:txBody>
      </p:sp>
    </p:spTree>
    <p:extLst>
      <p:ext uri="{BB962C8B-B14F-4D97-AF65-F5344CB8AC3E}">
        <p14:creationId xmlns:p14="http://schemas.microsoft.com/office/powerpoint/2010/main" val="2802133292"/>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205318" y="160338"/>
            <a:ext cx="11762316" cy="5880100"/>
          </a:xfrm>
          <a:prstGeom prst="rect">
            <a:avLst/>
          </a:prstGeom>
        </p:spPr>
        <p:txBody>
          <a:bodyPr vert="horz" anchor="ctr"/>
          <a:lstStyle>
            <a:lvl1pPr algn="ctr">
              <a:defRPr sz="1600"/>
            </a:lvl1pPr>
          </a:lstStyle>
          <a:p>
            <a:pPr lvl="0"/>
            <a:r>
              <a:rPr lang="en-US" noProof="0" dirty="0"/>
              <a:t>Click icon to add picture</a:t>
            </a:r>
          </a:p>
        </p:txBody>
      </p:sp>
      <p:sp>
        <p:nvSpPr>
          <p:cNvPr id="4" name="Slide Number Placeholder 5">
            <a:extLst>
              <a:ext uri="{FF2B5EF4-FFF2-40B4-BE49-F238E27FC236}">
                <a16:creationId xmlns:a16="http://schemas.microsoft.com/office/drawing/2014/main" id="{414467B8-1B0A-4696-87E4-8610D2583DB0}"/>
              </a:ext>
            </a:extLst>
          </p:cNvPr>
          <p:cNvSpPr>
            <a:spLocks noGrp="1"/>
          </p:cNvSpPr>
          <p:nvPr>
            <p:ph type="sldNum" sz="quarter" idx="15"/>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C546A79E-B591-41AD-9D5E-3507F02259F5}" type="slidenum">
              <a:rPr lang="en-US"/>
              <a:pPr>
                <a:defRPr/>
              </a:pPr>
              <a:t>‹#›</a:t>
            </a:fld>
            <a:endParaRPr lang="en-US" dirty="0"/>
          </a:p>
        </p:txBody>
      </p:sp>
    </p:spTree>
    <p:extLst>
      <p:ext uri="{BB962C8B-B14F-4D97-AF65-F5344CB8AC3E}">
        <p14:creationId xmlns:p14="http://schemas.microsoft.com/office/powerpoint/2010/main" val="1322445340"/>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3B48E7D-1D1A-4E8E-BDE4-D72213BD9192}"/>
              </a:ext>
            </a:extLst>
          </p:cNvPr>
          <p:cNvSpPr/>
          <p:nvPr/>
        </p:nvSpPr>
        <p:spPr>
          <a:xfrm>
            <a:off x="220134" y="165100"/>
            <a:ext cx="11741151" cy="5873750"/>
          </a:xfrm>
          <a:prstGeom prst="rect">
            <a:avLst/>
          </a:prstGeom>
          <a:solidFill>
            <a:srgbClr val="D5D2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title"/>
          </p:nvPr>
        </p:nvSpPr>
        <p:spPr>
          <a:xfrm>
            <a:off x="230717" y="165100"/>
            <a:ext cx="11730568" cy="954088"/>
          </a:xfrm>
          <a:prstGeom prst="rect">
            <a:avLst/>
          </a:prstGeom>
        </p:spPr>
        <p:txBody>
          <a:bodyPr vert="horz" lIns="0" tIns="0" rIns="0" bIns="91440" anchor="ctr"/>
          <a:lstStyle>
            <a:lvl1pPr algn="ctr">
              <a:defRPr sz="2400" b="1" spc="100">
                <a:solidFill>
                  <a:schemeClr val="tx1"/>
                </a:solidFill>
                <a:latin typeface="+mn-lt"/>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BC630A8E-5582-43EC-9269-7F7B4F74B30A}"/>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248F550C-CC0B-451B-96D4-7498418AB70D}" type="slidenum">
              <a:rPr lang="en-US"/>
              <a:pPr>
                <a:defRPr/>
              </a:pPr>
              <a:t>‹#›</a:t>
            </a:fld>
            <a:endParaRPr lang="en-US" dirty="0"/>
          </a:p>
        </p:txBody>
      </p:sp>
      <p:sp>
        <p:nvSpPr>
          <p:cNvPr id="4" name="Content Placeholder 3">
            <a:extLst>
              <a:ext uri="{FF2B5EF4-FFF2-40B4-BE49-F238E27FC236}">
                <a16:creationId xmlns:a16="http://schemas.microsoft.com/office/drawing/2014/main" id="{3731BA25-C411-447A-9B3C-589EAC9FE4DE}"/>
              </a:ext>
            </a:extLst>
          </p:cNvPr>
          <p:cNvSpPr>
            <a:spLocks noGrp="1"/>
          </p:cNvSpPr>
          <p:nvPr>
            <p:ph sz="quarter" idx="15"/>
          </p:nvPr>
        </p:nvSpPr>
        <p:spPr>
          <a:xfrm>
            <a:off x="609601" y="1490663"/>
            <a:ext cx="11013017" cy="4233862"/>
          </a:xfrm>
          <a:prstGeom prst="rect">
            <a:avLst/>
          </a:prstGeom>
        </p:spPr>
        <p:txBody>
          <a:bodyPr/>
          <a:lstStyle>
            <a:lvl1pPr marL="342900" indent="-342900">
              <a:buClr>
                <a:srgbClr val="F26323"/>
              </a:buClr>
              <a:buFont typeface="Wingdings" panose="05000000000000000000" pitchFamily="2" charset="2"/>
              <a:buChar char="§"/>
              <a:defRPr sz="2000" b="1"/>
            </a:lvl1pPr>
            <a:lvl2pPr marL="742950" indent="-285750">
              <a:buClr>
                <a:srgbClr val="F26323"/>
              </a:buClr>
              <a:buFont typeface="Wingdings" panose="05000000000000000000" pitchFamily="2" charset="2"/>
              <a:buChar char="§"/>
              <a:defRPr sz="1800"/>
            </a:lvl2pPr>
            <a:lvl3pPr marL="1143000" indent="-228600">
              <a:buClr>
                <a:srgbClr val="F26323"/>
              </a:buClr>
              <a:buFont typeface="Wingdings" panose="05000000000000000000" pitchFamily="2" charset="2"/>
              <a:buChar char="§"/>
              <a:defRPr sz="1800"/>
            </a:lvl3pPr>
            <a:lvl4pPr marL="1657350" indent="-285750">
              <a:buClr>
                <a:srgbClr val="F26323"/>
              </a:buClr>
              <a:buFont typeface="Wingdings" panose="05000000000000000000" pitchFamily="2" charset="2"/>
              <a:buChar char="§"/>
              <a:defRPr sz="1800"/>
            </a:lvl4pPr>
            <a:lvl5pPr marL="2114550" indent="-285750">
              <a:buClr>
                <a:srgbClr val="F26323"/>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454633"/>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0F4DEB7-3760-459E-9D21-A71AC680B58B}"/>
              </a:ext>
            </a:extLst>
          </p:cNvPr>
          <p:cNvSpPr/>
          <p:nvPr/>
        </p:nvSpPr>
        <p:spPr>
          <a:xfrm>
            <a:off x="220134" y="165100"/>
            <a:ext cx="11741151" cy="58737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4" descr="Identity Marker_blue screen.png">
            <a:extLst>
              <a:ext uri="{FF2B5EF4-FFF2-40B4-BE49-F238E27FC236}">
                <a16:creationId xmlns:a16="http://schemas.microsoft.com/office/drawing/2014/main" id="{960DE869-24AF-4693-8F5E-53997F8E3AA9}"/>
              </a:ext>
            </a:extLst>
          </p:cNvPr>
          <p:cNvPicPr>
            <a:picLocks noChangeAspect="1"/>
          </p:cNvPicPr>
          <p:nvPr/>
        </p:nvPicPr>
        <p:blipFill>
          <a:blip r:embed="rId2" cstate="print">
            <a:extLst>
              <a:ext uri="{28A0092B-C50C-407E-A947-70E740481C1C}">
                <a14:useLocalDpi xmlns:a14="http://schemas.microsoft.com/office/drawing/2010/main" val="0"/>
              </a:ext>
            </a:extLst>
          </a:blip>
          <a:srcRect r="22514" b="11581"/>
          <a:stretch>
            <a:fillRect/>
          </a:stretch>
        </p:blipFill>
        <p:spPr bwMode="auto">
          <a:xfrm>
            <a:off x="7044267" y="1587500"/>
            <a:ext cx="4893733"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3"/>
          <p:cNvSpPr>
            <a:spLocks noGrp="1"/>
          </p:cNvSpPr>
          <p:nvPr>
            <p:ph type="title"/>
          </p:nvPr>
        </p:nvSpPr>
        <p:spPr>
          <a:xfrm>
            <a:off x="230717" y="165100"/>
            <a:ext cx="11730568" cy="954088"/>
          </a:xfrm>
          <a:prstGeom prst="rect">
            <a:avLst/>
          </a:prstGeom>
        </p:spPr>
        <p:txBody>
          <a:bodyPr vert="horz" lIns="0" tIns="0" rIns="0" bIns="91440" anchor="ctr"/>
          <a:lstStyle>
            <a:lvl1pPr algn="ctr">
              <a:defRPr sz="2400" b="1" spc="0">
                <a:solidFill>
                  <a:srgbClr val="FFFFFF"/>
                </a:solidFill>
                <a:latin typeface="+mn-lt"/>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70FF1DE9-0DFB-4AA5-9D82-0A2F30E11944}"/>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8D2A4160-3473-49F3-8D58-259670BDC8EC}" type="slidenum">
              <a:rPr lang="en-US"/>
              <a:pPr>
                <a:defRPr/>
              </a:pPr>
              <a:t>‹#›</a:t>
            </a:fld>
            <a:endParaRPr lang="en-US" dirty="0"/>
          </a:p>
        </p:txBody>
      </p:sp>
      <p:sp>
        <p:nvSpPr>
          <p:cNvPr id="8" name="Content Placeholder 3">
            <a:extLst>
              <a:ext uri="{FF2B5EF4-FFF2-40B4-BE49-F238E27FC236}">
                <a16:creationId xmlns:a16="http://schemas.microsoft.com/office/drawing/2014/main" id="{27DBEA1A-780A-48D3-8B7C-FDB39901C394}"/>
              </a:ext>
            </a:extLst>
          </p:cNvPr>
          <p:cNvSpPr>
            <a:spLocks noGrp="1"/>
          </p:cNvSpPr>
          <p:nvPr>
            <p:ph sz="quarter" idx="15"/>
          </p:nvPr>
        </p:nvSpPr>
        <p:spPr>
          <a:xfrm>
            <a:off x="728133" y="1381125"/>
            <a:ext cx="10788651" cy="4294188"/>
          </a:xfrm>
          <a:prstGeom prst="rect">
            <a:avLst/>
          </a:prstGeom>
        </p:spPr>
        <p:txBody>
          <a:bodyPr/>
          <a:lstStyle>
            <a:lvl1pPr marL="342900" indent="-342900">
              <a:buClr>
                <a:schemeClr val="bg1"/>
              </a:buClr>
              <a:buFont typeface="Wingdings" panose="05000000000000000000" pitchFamily="2" charset="2"/>
              <a:buChar char="§"/>
              <a:defRPr sz="2400" b="1">
                <a:solidFill>
                  <a:schemeClr val="bg1"/>
                </a:solidFill>
              </a:defRPr>
            </a:lvl1pPr>
            <a:lvl2pPr marL="742950" indent="-285750">
              <a:buClr>
                <a:schemeClr val="bg1"/>
              </a:buClr>
              <a:buFont typeface="Wingdings" panose="05000000000000000000" pitchFamily="2" charset="2"/>
              <a:buChar char="§"/>
              <a:defRPr sz="1800">
                <a:solidFill>
                  <a:schemeClr val="bg1"/>
                </a:solidFill>
              </a:defRPr>
            </a:lvl2pPr>
            <a:lvl3pPr marL="1143000" indent="-228600">
              <a:buClr>
                <a:schemeClr val="bg1"/>
              </a:buClr>
              <a:buFont typeface="Wingdings" panose="05000000000000000000" pitchFamily="2" charset="2"/>
              <a:buChar char="§"/>
              <a:defRPr sz="1800">
                <a:solidFill>
                  <a:schemeClr val="bg1"/>
                </a:solidFill>
              </a:defRPr>
            </a:lvl3pPr>
            <a:lvl4pPr marL="1600200" indent="-228600">
              <a:buClr>
                <a:schemeClr val="bg1"/>
              </a:buClr>
              <a:buFont typeface="Wingdings" panose="05000000000000000000" pitchFamily="2" charset="2"/>
              <a:buChar char="§"/>
              <a:defRPr sz="1800">
                <a:solidFill>
                  <a:schemeClr val="bg1"/>
                </a:solidFill>
              </a:defRPr>
            </a:lvl4pPr>
            <a:lvl5pPr marL="2057400" indent="-228600">
              <a:buClr>
                <a:schemeClr val="bg1"/>
              </a:buClr>
              <a:buFont typeface="Wingdings" panose="05000000000000000000" pitchFamily="2" charset="2"/>
              <a:buChar char="§"/>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8528097"/>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14" name="Title 13"/>
          <p:cNvSpPr>
            <a:spLocks noGrp="1"/>
          </p:cNvSpPr>
          <p:nvPr>
            <p:ph type="title"/>
          </p:nvPr>
        </p:nvSpPr>
        <p:spPr>
          <a:xfrm>
            <a:off x="159028" y="165100"/>
            <a:ext cx="11802257" cy="954088"/>
          </a:xfrm>
          <a:prstGeom prst="rect">
            <a:avLst/>
          </a:prstGeom>
        </p:spPr>
        <p:txBody>
          <a:bodyPr vert="horz" lIns="0" tIns="0" rIns="0" bIns="91440" anchor="ctr"/>
          <a:lstStyle>
            <a:lvl1pPr algn="ctr">
              <a:defRPr sz="2400" b="1" spc="0">
                <a:solidFill>
                  <a:srgbClr val="0093D0"/>
                </a:solidFill>
                <a:latin typeface="+mn-lt"/>
              </a:defRPr>
            </a:lvl1pPr>
          </a:lstStyle>
          <a:p>
            <a:r>
              <a:rPr lang="en-US" dirty="0"/>
              <a:t>Click to edit Master title style</a:t>
            </a:r>
          </a:p>
        </p:txBody>
      </p:sp>
      <p:sp>
        <p:nvSpPr>
          <p:cNvPr id="9" name="Text Placeholder 19"/>
          <p:cNvSpPr>
            <a:spLocks noGrp="1"/>
          </p:cNvSpPr>
          <p:nvPr>
            <p:ph type="body" sz="quarter" idx="13"/>
          </p:nvPr>
        </p:nvSpPr>
        <p:spPr>
          <a:xfrm>
            <a:off x="1236135" y="6242583"/>
            <a:ext cx="6389491"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a:t>Click to edit Master text styles</a:t>
            </a:r>
          </a:p>
        </p:txBody>
      </p:sp>
      <p:sp>
        <p:nvSpPr>
          <p:cNvPr id="5" name="Slide Number Placeholder 5">
            <a:extLst>
              <a:ext uri="{FF2B5EF4-FFF2-40B4-BE49-F238E27FC236}">
                <a16:creationId xmlns:a16="http://schemas.microsoft.com/office/drawing/2014/main" id="{E4EADD59-8112-4177-9113-24B5A186AD7E}"/>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92BCF1B5-098D-492E-BD35-357D9CFEA7BE}" type="slidenum">
              <a:rPr lang="en-US"/>
              <a:pPr>
                <a:defRPr/>
              </a:pPr>
              <a:t>‹#›</a:t>
            </a:fld>
            <a:endParaRPr lang="en-US" dirty="0"/>
          </a:p>
        </p:txBody>
      </p:sp>
      <p:sp>
        <p:nvSpPr>
          <p:cNvPr id="6" name="Content Placeholder 3">
            <a:extLst>
              <a:ext uri="{FF2B5EF4-FFF2-40B4-BE49-F238E27FC236}">
                <a16:creationId xmlns:a16="http://schemas.microsoft.com/office/drawing/2014/main" id="{BFB0D393-E872-4F32-A85A-58C9AD088010}"/>
              </a:ext>
            </a:extLst>
          </p:cNvPr>
          <p:cNvSpPr>
            <a:spLocks noGrp="1"/>
          </p:cNvSpPr>
          <p:nvPr>
            <p:ph sz="quarter" idx="15"/>
          </p:nvPr>
        </p:nvSpPr>
        <p:spPr>
          <a:xfrm>
            <a:off x="728133" y="1381125"/>
            <a:ext cx="10788651" cy="4294188"/>
          </a:xfrm>
          <a:prstGeom prst="rect">
            <a:avLst/>
          </a:prstGeom>
        </p:spPr>
        <p:txBody>
          <a:bodyPr/>
          <a:lstStyle>
            <a:lvl1pPr marL="342900" indent="-342900">
              <a:buClr>
                <a:srgbClr val="F26323"/>
              </a:buClr>
              <a:buFont typeface="Wingdings" panose="05000000000000000000" pitchFamily="2" charset="2"/>
              <a:buChar char="§"/>
              <a:defRPr sz="2400" b="1"/>
            </a:lvl1pPr>
            <a:lvl2pPr marL="742950" indent="-285750">
              <a:buClr>
                <a:srgbClr val="F26323"/>
              </a:buClr>
              <a:buFont typeface="Wingdings" panose="05000000000000000000" pitchFamily="2" charset="2"/>
              <a:buChar char="§"/>
              <a:defRPr sz="1800"/>
            </a:lvl2pPr>
            <a:lvl3pPr marL="1143000" indent="-228600">
              <a:buClr>
                <a:srgbClr val="F26323"/>
              </a:buClr>
              <a:buFont typeface="Wingdings" panose="05000000000000000000" pitchFamily="2" charset="2"/>
              <a:buChar char="§"/>
              <a:defRPr sz="1800"/>
            </a:lvl3pPr>
            <a:lvl4pPr marL="1600200" indent="-228600">
              <a:buClr>
                <a:srgbClr val="F26323"/>
              </a:buClr>
              <a:buFont typeface="Wingdings" panose="05000000000000000000" pitchFamily="2" charset="2"/>
              <a:buChar char="§"/>
              <a:defRPr sz="1800"/>
            </a:lvl4pPr>
            <a:lvl5pPr marL="2057400" indent="-228600">
              <a:buClr>
                <a:srgbClr val="F26323"/>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726401"/>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6EA1E4-E44A-4A03-9DEB-0922E411CF29}"/>
              </a:ext>
            </a:extLst>
          </p:cNvPr>
          <p:cNvSpPr/>
          <p:nvPr/>
        </p:nvSpPr>
        <p:spPr>
          <a:xfrm>
            <a:off x="220134" y="165100"/>
            <a:ext cx="11741151" cy="941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Picture Placeholder 8"/>
          <p:cNvSpPr>
            <a:spLocks noGrp="1"/>
          </p:cNvSpPr>
          <p:nvPr>
            <p:ph type="pic" sz="quarter" idx="14"/>
          </p:nvPr>
        </p:nvSpPr>
        <p:spPr>
          <a:xfrm>
            <a:off x="213785" y="1244600"/>
            <a:ext cx="11736916" cy="4795838"/>
          </a:xfrm>
          <a:prstGeom prst="rect">
            <a:avLst/>
          </a:prstGeom>
        </p:spPr>
        <p:txBody>
          <a:bodyPr vert="horz" anchor="ctr"/>
          <a:lstStyle>
            <a:lvl1pPr algn="ctr">
              <a:defRPr sz="1600"/>
            </a:lvl1pPr>
          </a:lstStyle>
          <a:p>
            <a:pPr lvl="0"/>
            <a:r>
              <a:rPr lang="en-US" noProof="0" dirty="0"/>
              <a:t>Click icon to add picture</a:t>
            </a:r>
          </a:p>
        </p:txBody>
      </p:sp>
      <p:sp>
        <p:nvSpPr>
          <p:cNvPr id="14" name="Title 13"/>
          <p:cNvSpPr>
            <a:spLocks noGrp="1"/>
          </p:cNvSpPr>
          <p:nvPr>
            <p:ph type="title"/>
          </p:nvPr>
        </p:nvSpPr>
        <p:spPr>
          <a:xfrm>
            <a:off x="224371" y="165100"/>
            <a:ext cx="11736915" cy="954088"/>
          </a:xfrm>
          <a:prstGeom prst="rect">
            <a:avLst/>
          </a:prstGeom>
        </p:spPr>
        <p:txBody>
          <a:bodyPr vert="horz" lIns="0" tIns="0" rIns="0" bIns="91440" anchor="ctr"/>
          <a:lstStyle>
            <a:lvl1pPr algn="ctr">
              <a:defRPr sz="2400" b="1" spc="100">
                <a:solidFill>
                  <a:srgbClr val="FFFFFF"/>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445EE931-BD2C-4A9B-AEA2-B09CAEB123E1}"/>
              </a:ext>
            </a:extLst>
          </p:cNvPr>
          <p:cNvSpPr>
            <a:spLocks noGrp="1"/>
          </p:cNvSpPr>
          <p:nvPr>
            <p:ph type="sldNum" sz="quarter" idx="15"/>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86B4DD73-D9A2-4811-8CC2-320030043A76}" type="slidenum">
              <a:rPr lang="en-US" smtClean="0"/>
              <a:pPr>
                <a:defRPr/>
              </a:pPr>
              <a:t>‹#›</a:t>
            </a:fld>
            <a:endParaRPr lang="en-US" dirty="0"/>
          </a:p>
        </p:txBody>
      </p:sp>
    </p:spTree>
    <p:extLst>
      <p:ext uri="{BB962C8B-B14F-4D97-AF65-F5344CB8AC3E}">
        <p14:creationId xmlns:p14="http://schemas.microsoft.com/office/powerpoint/2010/main" val="2072398030"/>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B2813-4674-975B-2CB9-748DF33E3B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CD83E0-7761-2A32-244B-0182862408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DE5A47-AE96-0E58-5E65-AD883B2E4EDB}"/>
              </a:ext>
            </a:extLst>
          </p:cNvPr>
          <p:cNvSpPr>
            <a:spLocks noGrp="1"/>
          </p:cNvSpPr>
          <p:nvPr>
            <p:ph type="dt" sz="half" idx="10"/>
          </p:nvPr>
        </p:nvSpPr>
        <p:spPr/>
        <p:txBody>
          <a:bodyPr/>
          <a:lstStyle/>
          <a:p>
            <a:fld id="{3FCA098A-13E3-48E8-BA68-78CAFC20BE47}" type="datetimeFigureOut">
              <a:rPr lang="en-US" smtClean="0"/>
              <a:t>6/25/2024</a:t>
            </a:fld>
            <a:endParaRPr lang="en-US"/>
          </a:p>
        </p:txBody>
      </p:sp>
      <p:sp>
        <p:nvSpPr>
          <p:cNvPr id="5" name="Footer Placeholder 4">
            <a:extLst>
              <a:ext uri="{FF2B5EF4-FFF2-40B4-BE49-F238E27FC236}">
                <a16:creationId xmlns:a16="http://schemas.microsoft.com/office/drawing/2014/main" id="{0D585EB6-D064-988D-D2F9-C2EA4D3968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79F7AB-F9FD-7404-577B-529EC5448882}"/>
              </a:ext>
            </a:extLst>
          </p:cNvPr>
          <p:cNvSpPr>
            <a:spLocks noGrp="1"/>
          </p:cNvSpPr>
          <p:nvPr>
            <p:ph type="sldNum" sz="quarter" idx="12"/>
          </p:nvPr>
        </p:nvSpPr>
        <p:spPr/>
        <p:txBody>
          <a:bodyPr/>
          <a:lstStyle/>
          <a:p>
            <a:fld id="{CF003F65-2D2D-46E5-A824-2B7D77871097}" type="slidenum">
              <a:rPr lang="en-US" smtClean="0"/>
              <a:t>‹#›</a:t>
            </a:fld>
            <a:endParaRPr lang="en-US"/>
          </a:p>
        </p:txBody>
      </p:sp>
    </p:spTree>
    <p:extLst>
      <p:ext uri="{BB962C8B-B14F-4D97-AF65-F5344CB8AC3E}">
        <p14:creationId xmlns:p14="http://schemas.microsoft.com/office/powerpoint/2010/main" val="30284966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205318" y="160338"/>
            <a:ext cx="11762316" cy="5880100"/>
          </a:xfrm>
          <a:prstGeom prst="rect">
            <a:avLst/>
          </a:prstGeom>
        </p:spPr>
        <p:txBody>
          <a:bodyPr vert="horz" anchor="ctr"/>
          <a:lstStyle>
            <a:lvl1pPr algn="ctr">
              <a:defRPr sz="1600"/>
            </a:lvl1pPr>
          </a:lstStyle>
          <a:p>
            <a:pPr lvl="0"/>
            <a:r>
              <a:rPr lang="en-US" noProof="0" dirty="0"/>
              <a:t>Click icon to add picture</a:t>
            </a:r>
          </a:p>
        </p:txBody>
      </p:sp>
      <p:sp>
        <p:nvSpPr>
          <p:cNvPr id="4" name="Slide Number Placeholder 5">
            <a:extLst>
              <a:ext uri="{FF2B5EF4-FFF2-40B4-BE49-F238E27FC236}">
                <a16:creationId xmlns:a16="http://schemas.microsoft.com/office/drawing/2014/main" id="{414467B8-1B0A-4696-87E4-8610D2583DB0}"/>
              </a:ext>
            </a:extLst>
          </p:cNvPr>
          <p:cNvSpPr>
            <a:spLocks noGrp="1"/>
          </p:cNvSpPr>
          <p:nvPr>
            <p:ph type="sldNum" sz="quarter" idx="15"/>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C546A79E-B591-41AD-9D5E-3507F02259F5}" type="slidenum">
              <a:rPr lang="en-US"/>
              <a:pPr>
                <a:defRPr/>
              </a:pPr>
              <a:t>‹#›</a:t>
            </a:fld>
            <a:endParaRPr lang="en-US" dirty="0"/>
          </a:p>
        </p:txBody>
      </p:sp>
    </p:spTree>
    <p:extLst>
      <p:ext uri="{BB962C8B-B14F-4D97-AF65-F5344CB8AC3E}">
        <p14:creationId xmlns:p14="http://schemas.microsoft.com/office/powerpoint/2010/main" val="575550922"/>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3B48E7D-1D1A-4E8E-BDE4-D72213BD9192}"/>
              </a:ext>
            </a:extLst>
          </p:cNvPr>
          <p:cNvSpPr/>
          <p:nvPr/>
        </p:nvSpPr>
        <p:spPr>
          <a:xfrm>
            <a:off x="220134" y="165100"/>
            <a:ext cx="11741151" cy="5873750"/>
          </a:xfrm>
          <a:prstGeom prst="rect">
            <a:avLst/>
          </a:prstGeom>
          <a:solidFill>
            <a:srgbClr val="D5D2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title"/>
          </p:nvPr>
        </p:nvSpPr>
        <p:spPr>
          <a:xfrm>
            <a:off x="230717" y="165100"/>
            <a:ext cx="11730568" cy="954088"/>
          </a:xfrm>
          <a:prstGeom prst="rect">
            <a:avLst/>
          </a:prstGeom>
        </p:spPr>
        <p:txBody>
          <a:bodyPr vert="horz" lIns="0" tIns="0" rIns="0" bIns="91440" anchor="ctr"/>
          <a:lstStyle>
            <a:lvl1pPr algn="ctr">
              <a:defRPr sz="2400" b="1" spc="100">
                <a:solidFill>
                  <a:schemeClr val="tx1"/>
                </a:solidFill>
                <a:latin typeface="+mn-lt"/>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BC630A8E-5582-43EC-9269-7F7B4F74B30A}"/>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248F550C-CC0B-451B-96D4-7498418AB70D}" type="slidenum">
              <a:rPr lang="en-US"/>
              <a:pPr>
                <a:defRPr/>
              </a:pPr>
              <a:t>‹#›</a:t>
            </a:fld>
            <a:endParaRPr lang="en-US" dirty="0"/>
          </a:p>
        </p:txBody>
      </p:sp>
      <p:sp>
        <p:nvSpPr>
          <p:cNvPr id="4" name="Content Placeholder 3">
            <a:extLst>
              <a:ext uri="{FF2B5EF4-FFF2-40B4-BE49-F238E27FC236}">
                <a16:creationId xmlns:a16="http://schemas.microsoft.com/office/drawing/2014/main" id="{3731BA25-C411-447A-9B3C-589EAC9FE4DE}"/>
              </a:ext>
            </a:extLst>
          </p:cNvPr>
          <p:cNvSpPr>
            <a:spLocks noGrp="1"/>
          </p:cNvSpPr>
          <p:nvPr>
            <p:ph sz="quarter" idx="15"/>
          </p:nvPr>
        </p:nvSpPr>
        <p:spPr>
          <a:xfrm>
            <a:off x="609601" y="1490663"/>
            <a:ext cx="11013017" cy="4233862"/>
          </a:xfrm>
          <a:prstGeom prst="rect">
            <a:avLst/>
          </a:prstGeom>
        </p:spPr>
        <p:txBody>
          <a:bodyPr/>
          <a:lstStyle>
            <a:lvl1pPr marL="342900" indent="-342900">
              <a:buClr>
                <a:srgbClr val="F26323"/>
              </a:buClr>
              <a:buFont typeface="Wingdings" panose="05000000000000000000" pitchFamily="2" charset="2"/>
              <a:buChar char="§"/>
              <a:defRPr sz="2000" b="1"/>
            </a:lvl1pPr>
            <a:lvl2pPr marL="742950" indent="-285750">
              <a:buClr>
                <a:srgbClr val="F26323"/>
              </a:buClr>
              <a:buFont typeface="Wingdings" panose="05000000000000000000" pitchFamily="2" charset="2"/>
              <a:buChar char="§"/>
              <a:defRPr sz="1800"/>
            </a:lvl2pPr>
            <a:lvl3pPr marL="1143000" indent="-228600">
              <a:buClr>
                <a:srgbClr val="F26323"/>
              </a:buClr>
              <a:buFont typeface="Wingdings" panose="05000000000000000000" pitchFamily="2" charset="2"/>
              <a:buChar char="§"/>
              <a:defRPr sz="1800"/>
            </a:lvl3pPr>
            <a:lvl4pPr marL="1657350" indent="-285750">
              <a:buClr>
                <a:srgbClr val="F26323"/>
              </a:buClr>
              <a:buFont typeface="Wingdings" panose="05000000000000000000" pitchFamily="2" charset="2"/>
              <a:buChar char="§"/>
              <a:defRPr sz="1800"/>
            </a:lvl4pPr>
            <a:lvl5pPr marL="2114550" indent="-285750">
              <a:buClr>
                <a:srgbClr val="F26323"/>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4549181"/>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0F4DEB7-3760-459E-9D21-A71AC680B58B}"/>
              </a:ext>
            </a:extLst>
          </p:cNvPr>
          <p:cNvSpPr/>
          <p:nvPr/>
        </p:nvSpPr>
        <p:spPr>
          <a:xfrm>
            <a:off x="220134" y="165100"/>
            <a:ext cx="11741151" cy="58737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4" descr="Identity Marker_blue screen.png">
            <a:extLst>
              <a:ext uri="{FF2B5EF4-FFF2-40B4-BE49-F238E27FC236}">
                <a16:creationId xmlns:a16="http://schemas.microsoft.com/office/drawing/2014/main" id="{960DE869-24AF-4693-8F5E-53997F8E3AA9}"/>
              </a:ext>
            </a:extLst>
          </p:cNvPr>
          <p:cNvPicPr>
            <a:picLocks noChangeAspect="1"/>
          </p:cNvPicPr>
          <p:nvPr/>
        </p:nvPicPr>
        <p:blipFill>
          <a:blip r:embed="rId2" cstate="print">
            <a:extLst>
              <a:ext uri="{28A0092B-C50C-407E-A947-70E740481C1C}">
                <a14:useLocalDpi xmlns:a14="http://schemas.microsoft.com/office/drawing/2010/main" val="0"/>
              </a:ext>
            </a:extLst>
          </a:blip>
          <a:srcRect r="22514" b="11581"/>
          <a:stretch>
            <a:fillRect/>
          </a:stretch>
        </p:blipFill>
        <p:spPr bwMode="auto">
          <a:xfrm>
            <a:off x="7044267" y="1587500"/>
            <a:ext cx="4893733"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3"/>
          <p:cNvSpPr>
            <a:spLocks noGrp="1"/>
          </p:cNvSpPr>
          <p:nvPr>
            <p:ph type="title"/>
          </p:nvPr>
        </p:nvSpPr>
        <p:spPr>
          <a:xfrm>
            <a:off x="230717" y="165100"/>
            <a:ext cx="11730568" cy="954088"/>
          </a:xfrm>
          <a:prstGeom prst="rect">
            <a:avLst/>
          </a:prstGeom>
        </p:spPr>
        <p:txBody>
          <a:bodyPr vert="horz" lIns="0" tIns="0" rIns="0" bIns="91440" anchor="ctr"/>
          <a:lstStyle>
            <a:lvl1pPr algn="ctr">
              <a:defRPr sz="2400" b="1" spc="0">
                <a:solidFill>
                  <a:srgbClr val="FFFFFF"/>
                </a:solidFill>
                <a:latin typeface="+mn-lt"/>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70FF1DE9-0DFB-4AA5-9D82-0A2F30E11944}"/>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8D2A4160-3473-49F3-8D58-259670BDC8EC}" type="slidenum">
              <a:rPr lang="en-US"/>
              <a:pPr>
                <a:defRPr/>
              </a:pPr>
              <a:t>‹#›</a:t>
            </a:fld>
            <a:endParaRPr lang="en-US" dirty="0"/>
          </a:p>
        </p:txBody>
      </p:sp>
      <p:sp>
        <p:nvSpPr>
          <p:cNvPr id="8" name="Content Placeholder 3">
            <a:extLst>
              <a:ext uri="{FF2B5EF4-FFF2-40B4-BE49-F238E27FC236}">
                <a16:creationId xmlns:a16="http://schemas.microsoft.com/office/drawing/2014/main" id="{27DBEA1A-780A-48D3-8B7C-FDB39901C394}"/>
              </a:ext>
            </a:extLst>
          </p:cNvPr>
          <p:cNvSpPr>
            <a:spLocks noGrp="1"/>
          </p:cNvSpPr>
          <p:nvPr>
            <p:ph sz="quarter" idx="15"/>
          </p:nvPr>
        </p:nvSpPr>
        <p:spPr>
          <a:xfrm>
            <a:off x="728133" y="1381125"/>
            <a:ext cx="10788651" cy="4294188"/>
          </a:xfrm>
          <a:prstGeom prst="rect">
            <a:avLst/>
          </a:prstGeom>
        </p:spPr>
        <p:txBody>
          <a:bodyPr/>
          <a:lstStyle>
            <a:lvl1pPr marL="342900" indent="-342900">
              <a:buClr>
                <a:schemeClr val="bg1"/>
              </a:buClr>
              <a:buFont typeface="Wingdings" panose="05000000000000000000" pitchFamily="2" charset="2"/>
              <a:buChar char="§"/>
              <a:defRPr sz="2400" b="1">
                <a:solidFill>
                  <a:schemeClr val="bg1"/>
                </a:solidFill>
              </a:defRPr>
            </a:lvl1pPr>
            <a:lvl2pPr marL="742950" indent="-285750">
              <a:buClr>
                <a:schemeClr val="bg1"/>
              </a:buClr>
              <a:buFont typeface="Wingdings" panose="05000000000000000000" pitchFamily="2" charset="2"/>
              <a:buChar char="§"/>
              <a:defRPr sz="1800">
                <a:solidFill>
                  <a:schemeClr val="bg1"/>
                </a:solidFill>
              </a:defRPr>
            </a:lvl2pPr>
            <a:lvl3pPr marL="1143000" indent="-228600">
              <a:buClr>
                <a:schemeClr val="bg1"/>
              </a:buClr>
              <a:buFont typeface="Wingdings" panose="05000000000000000000" pitchFamily="2" charset="2"/>
              <a:buChar char="§"/>
              <a:defRPr sz="1800">
                <a:solidFill>
                  <a:schemeClr val="bg1"/>
                </a:solidFill>
              </a:defRPr>
            </a:lvl3pPr>
            <a:lvl4pPr marL="1600200" indent="-228600">
              <a:buClr>
                <a:schemeClr val="bg1"/>
              </a:buClr>
              <a:buFont typeface="Wingdings" panose="05000000000000000000" pitchFamily="2" charset="2"/>
              <a:buChar char="§"/>
              <a:defRPr sz="1800">
                <a:solidFill>
                  <a:schemeClr val="bg1"/>
                </a:solidFill>
              </a:defRPr>
            </a:lvl4pPr>
            <a:lvl5pPr marL="2057400" indent="-228600">
              <a:buClr>
                <a:schemeClr val="bg1"/>
              </a:buClr>
              <a:buFont typeface="Wingdings" panose="05000000000000000000" pitchFamily="2" charset="2"/>
              <a:buChar char="§"/>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7625376"/>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14" name="Title 13"/>
          <p:cNvSpPr>
            <a:spLocks noGrp="1"/>
          </p:cNvSpPr>
          <p:nvPr>
            <p:ph type="title"/>
          </p:nvPr>
        </p:nvSpPr>
        <p:spPr>
          <a:xfrm>
            <a:off x="159028" y="165100"/>
            <a:ext cx="11802257" cy="954088"/>
          </a:xfrm>
          <a:prstGeom prst="rect">
            <a:avLst/>
          </a:prstGeom>
        </p:spPr>
        <p:txBody>
          <a:bodyPr vert="horz" lIns="0" tIns="0" rIns="0" bIns="91440" anchor="ctr"/>
          <a:lstStyle>
            <a:lvl1pPr algn="ctr">
              <a:defRPr sz="2400" b="1" spc="0">
                <a:solidFill>
                  <a:srgbClr val="0093D0"/>
                </a:solidFill>
                <a:latin typeface="+mn-lt"/>
              </a:defRPr>
            </a:lvl1pPr>
          </a:lstStyle>
          <a:p>
            <a:r>
              <a:rPr lang="en-US" dirty="0"/>
              <a:t>Click to edit Master title style</a:t>
            </a:r>
          </a:p>
        </p:txBody>
      </p:sp>
      <p:sp>
        <p:nvSpPr>
          <p:cNvPr id="9" name="Text Placeholder 19"/>
          <p:cNvSpPr>
            <a:spLocks noGrp="1"/>
          </p:cNvSpPr>
          <p:nvPr>
            <p:ph type="body" sz="quarter" idx="13"/>
          </p:nvPr>
        </p:nvSpPr>
        <p:spPr>
          <a:xfrm>
            <a:off x="1236135" y="6242583"/>
            <a:ext cx="6389491"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a:t>Click to edit Master text styles</a:t>
            </a:r>
          </a:p>
        </p:txBody>
      </p:sp>
      <p:sp>
        <p:nvSpPr>
          <p:cNvPr id="5" name="Slide Number Placeholder 5">
            <a:extLst>
              <a:ext uri="{FF2B5EF4-FFF2-40B4-BE49-F238E27FC236}">
                <a16:creationId xmlns:a16="http://schemas.microsoft.com/office/drawing/2014/main" id="{E4EADD59-8112-4177-9113-24B5A186AD7E}"/>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92BCF1B5-098D-492E-BD35-357D9CFEA7BE}" type="slidenum">
              <a:rPr lang="en-US"/>
              <a:pPr>
                <a:defRPr/>
              </a:pPr>
              <a:t>‹#›</a:t>
            </a:fld>
            <a:endParaRPr lang="en-US" dirty="0"/>
          </a:p>
        </p:txBody>
      </p:sp>
      <p:sp>
        <p:nvSpPr>
          <p:cNvPr id="6" name="Content Placeholder 3">
            <a:extLst>
              <a:ext uri="{FF2B5EF4-FFF2-40B4-BE49-F238E27FC236}">
                <a16:creationId xmlns:a16="http://schemas.microsoft.com/office/drawing/2014/main" id="{BFB0D393-E872-4F32-A85A-58C9AD088010}"/>
              </a:ext>
            </a:extLst>
          </p:cNvPr>
          <p:cNvSpPr>
            <a:spLocks noGrp="1"/>
          </p:cNvSpPr>
          <p:nvPr>
            <p:ph sz="quarter" idx="15"/>
          </p:nvPr>
        </p:nvSpPr>
        <p:spPr>
          <a:xfrm>
            <a:off x="728133" y="1381125"/>
            <a:ext cx="10788651" cy="4294188"/>
          </a:xfrm>
          <a:prstGeom prst="rect">
            <a:avLst/>
          </a:prstGeom>
        </p:spPr>
        <p:txBody>
          <a:bodyPr/>
          <a:lstStyle>
            <a:lvl1pPr marL="342900" indent="-342900">
              <a:buClr>
                <a:srgbClr val="F26323"/>
              </a:buClr>
              <a:buFont typeface="Wingdings" panose="05000000000000000000" pitchFamily="2" charset="2"/>
              <a:buChar char="§"/>
              <a:defRPr sz="2400" b="1"/>
            </a:lvl1pPr>
            <a:lvl2pPr marL="742950" indent="-285750">
              <a:buClr>
                <a:srgbClr val="F26323"/>
              </a:buClr>
              <a:buFont typeface="Wingdings" panose="05000000000000000000" pitchFamily="2" charset="2"/>
              <a:buChar char="§"/>
              <a:defRPr sz="1800"/>
            </a:lvl2pPr>
            <a:lvl3pPr marL="1143000" indent="-228600">
              <a:buClr>
                <a:srgbClr val="F26323"/>
              </a:buClr>
              <a:buFont typeface="Wingdings" panose="05000000000000000000" pitchFamily="2" charset="2"/>
              <a:buChar char="§"/>
              <a:defRPr sz="1800"/>
            </a:lvl3pPr>
            <a:lvl4pPr marL="1600200" indent="-228600">
              <a:buClr>
                <a:srgbClr val="F26323"/>
              </a:buClr>
              <a:buFont typeface="Wingdings" panose="05000000000000000000" pitchFamily="2" charset="2"/>
              <a:buChar char="§"/>
              <a:defRPr sz="1800"/>
            </a:lvl4pPr>
            <a:lvl5pPr marL="2057400" indent="-228600">
              <a:buClr>
                <a:srgbClr val="F26323"/>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5573398"/>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90896907-F15E-4EDC-AB5E-BC0EA0591085}"/>
              </a:ext>
            </a:extLst>
          </p:cNvPr>
          <p:cNvSpPr>
            <a:spLocks noGrp="1"/>
          </p:cNvSpPr>
          <p:nvPr>
            <p:ph type="sldNum" sz="quarter" idx="12"/>
          </p:nvPr>
        </p:nvSpPr>
        <p:spPr>
          <a:xfrm>
            <a:off x="10786533" y="6216651"/>
            <a:ext cx="999067" cy="365125"/>
          </a:xfrm>
          <a:prstGeom prst="rect">
            <a:avLst/>
          </a:prstGeom>
        </p:spPr>
        <p:txBody>
          <a:bodyPr anchor="t"/>
          <a:lstStyle>
            <a:lvl1pPr algn="r" eaLnBrk="1" fontAlgn="auto" hangingPunct="1">
              <a:spcBef>
                <a:spcPts val="0"/>
              </a:spcBef>
              <a:spcAft>
                <a:spcPts val="0"/>
              </a:spcAft>
              <a:defRPr>
                <a:latin typeface="+mn-lt"/>
              </a:defRPr>
            </a:lvl1pPr>
          </a:lstStyle>
          <a:p>
            <a:pPr>
              <a:defRPr/>
            </a:pPr>
            <a:fld id="{2C023637-4073-4919-95A3-4FF505279AD0}" type="slidenum">
              <a:rPr lang="en-US" smtClean="0"/>
              <a:pPr>
                <a:defRPr/>
              </a:pPr>
              <a:t>‹#›</a:t>
            </a:fld>
            <a:endParaRPr lang="en-US" dirty="0"/>
          </a:p>
        </p:txBody>
      </p:sp>
    </p:spTree>
    <p:extLst>
      <p:ext uri="{BB962C8B-B14F-4D97-AF65-F5344CB8AC3E}">
        <p14:creationId xmlns:p14="http://schemas.microsoft.com/office/powerpoint/2010/main" val="3879311369"/>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757F9605-625B-40C7-B17A-5276D8585696}"/>
              </a:ext>
            </a:extLst>
          </p:cNvPr>
          <p:cNvSpPr txBox="1">
            <a:spLocks noChangeArrowheads="1"/>
          </p:cNvSpPr>
          <p:nvPr userDrawn="1"/>
        </p:nvSpPr>
        <p:spPr bwMode="auto">
          <a:xfrm>
            <a:off x="423333" y="3851276"/>
            <a:ext cx="1127125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just" eaLnBrk="1" hangingPunct="1"/>
            <a:r>
              <a:rPr lang="en-US" altLang="en-US" sz="1000" dirty="0"/>
              <a:t>The School Board of Broward County, Florida, prohibits any policy or procedure which results in discrimination on the basis of age, color, disability, gender identity, gender expression, genetic information, marital status, national origin, race, religion, sex or sexual orientation. The School Board also provides equal access to the Boy Scouts and other designated youth groups. Individuals who wish to file a discrimination and/or harassment complaint may call the Director, Equal Educational Opportunities/ADA Compliance Department &amp; District’s Equity Coordinator/Title IX Coordinator at 754-321-2150 or Teletype Machine (TTY) 754-321-2158.</a:t>
            </a:r>
          </a:p>
          <a:p>
            <a:pPr algn="just" eaLnBrk="1" hangingPunct="1"/>
            <a:endParaRPr lang="en-US" altLang="en-US" sz="1000" dirty="0"/>
          </a:p>
          <a:p>
            <a:pPr algn="just" eaLnBrk="1" hangingPunct="1"/>
            <a:r>
              <a:rPr lang="en-US" altLang="en-US" sz="1000" dirty="0"/>
              <a:t>Individuals with disabilities requesting accommodations under the Americans with Disabilities Act Amendments Act of 2008, (ADAAA) may call Equal Educational Opportunities/ADA Compliance Department at 754-321-2150 or Teletype Machine (TTY) 754-321-2158.</a:t>
            </a:r>
          </a:p>
          <a:p>
            <a:pPr algn="just" eaLnBrk="1" hangingPunct="1"/>
            <a:endParaRPr lang="en-US" altLang="en-US" sz="1000" dirty="0"/>
          </a:p>
        </p:txBody>
      </p:sp>
      <p:sp>
        <p:nvSpPr>
          <p:cNvPr id="6" name="TextBox 6">
            <a:extLst>
              <a:ext uri="{FF2B5EF4-FFF2-40B4-BE49-F238E27FC236}">
                <a16:creationId xmlns:a16="http://schemas.microsoft.com/office/drawing/2014/main" id="{E0DAF38C-5CBE-4FEE-B738-7365C9C7AC79}"/>
              </a:ext>
            </a:extLst>
          </p:cNvPr>
          <p:cNvSpPr txBox="1">
            <a:spLocks noChangeArrowheads="1"/>
          </p:cNvSpPr>
          <p:nvPr userDrawn="1"/>
        </p:nvSpPr>
        <p:spPr bwMode="auto">
          <a:xfrm>
            <a:off x="423333" y="5648326"/>
            <a:ext cx="1126066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r>
              <a:rPr lang="en-US" altLang="en-US" sz="1400" dirty="0"/>
              <a:t>browardschools.com</a:t>
            </a:r>
          </a:p>
        </p:txBody>
      </p:sp>
      <p:sp>
        <p:nvSpPr>
          <p:cNvPr id="7" name="TextBox 6">
            <a:extLst>
              <a:ext uri="{FF2B5EF4-FFF2-40B4-BE49-F238E27FC236}">
                <a16:creationId xmlns:a16="http://schemas.microsoft.com/office/drawing/2014/main" id="{6D52D8FD-B551-49BA-93D5-5A5574051CDB}"/>
              </a:ext>
            </a:extLst>
          </p:cNvPr>
          <p:cNvSpPr txBox="1"/>
          <p:nvPr userDrawn="1"/>
        </p:nvSpPr>
        <p:spPr>
          <a:xfrm>
            <a:off x="649357" y="1078951"/>
            <a:ext cx="10893287" cy="2739211"/>
          </a:xfrm>
          <a:prstGeom prst="rect">
            <a:avLst/>
          </a:prstGeom>
          <a:noFill/>
        </p:spPr>
        <p:txBody>
          <a:bodyPr wrap="square" rtlCol="0">
            <a:spAutoFit/>
          </a:bodyPr>
          <a:lstStyle/>
          <a:p>
            <a:pPr algn="ctr">
              <a:lnSpc>
                <a:spcPct val="100000"/>
              </a:lnSpc>
              <a:spcBef>
                <a:spcPct val="0"/>
              </a:spcBef>
            </a:pPr>
            <a:r>
              <a:rPr lang="en-US" altLang="en-US" sz="1400" dirty="0">
                <a:solidFill>
                  <a:schemeClr val="tx1"/>
                </a:solidFill>
              </a:rPr>
              <a:t>Dr. Rosalind Osgood</a:t>
            </a:r>
            <a:r>
              <a:rPr lang="en-US" sz="1400" dirty="0">
                <a:solidFill>
                  <a:schemeClr val="tx1"/>
                </a:solidFill>
                <a:ea typeface="+mn-lt"/>
                <a:cs typeface="+mn-lt"/>
              </a:rPr>
              <a:t>, Chair</a:t>
            </a:r>
            <a:endParaRPr lang="en-US" sz="1400" dirty="0">
              <a:solidFill>
                <a:schemeClr val="tx1"/>
              </a:solidFil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en-US" altLang="en-US" sz="1400" dirty="0">
                <a:solidFill>
                  <a:schemeClr val="tx1"/>
                </a:solidFill>
              </a:rPr>
              <a:t>Laurie Rich Levinson</a:t>
            </a:r>
            <a:r>
              <a:rPr lang="en-US" sz="1400" dirty="0">
                <a:solidFill>
                  <a:schemeClr val="tx1"/>
                </a:solidFill>
                <a:ea typeface="+mn-lt"/>
                <a:cs typeface="+mn-lt"/>
              </a:rPr>
              <a:t>, Vice Chair</a:t>
            </a:r>
            <a:endParaRPr lang="en-US" altLang="en-US" sz="1400" dirty="0">
              <a:solidFill>
                <a:schemeClr val="tx1"/>
              </a:solidFill>
              <a:ea typeface="+mn-lt"/>
              <a:cs typeface="+mn-lt"/>
            </a:endParaRPr>
          </a:p>
          <a:p>
            <a:pPr algn="ctr">
              <a:lnSpc>
                <a:spcPct val="100000"/>
              </a:lnSpc>
              <a:spcBef>
                <a:spcPct val="0"/>
              </a:spcBef>
            </a:pPr>
            <a:r>
              <a:rPr lang="en-US" altLang="en-US" sz="1400" dirty="0">
                <a:solidFill>
                  <a:schemeClr val="tx1"/>
                </a:solidFill>
              </a:rPr>
              <a:t>Lori Alhadeff</a:t>
            </a:r>
          </a:p>
          <a:p>
            <a:pPr algn="ctr" eaLnBrk="1" hangingPunct="1">
              <a:lnSpc>
                <a:spcPct val="100000"/>
              </a:lnSpc>
              <a:spcBef>
                <a:spcPct val="0"/>
              </a:spcBef>
            </a:pPr>
            <a:r>
              <a:rPr lang="en-US" altLang="en-US" sz="1400" dirty="0">
                <a:solidFill>
                  <a:schemeClr val="tx1"/>
                </a:solidFill>
              </a:rPr>
              <a:t>Patricia Good</a:t>
            </a:r>
          </a:p>
          <a:p>
            <a:pPr algn="ctr" eaLnBrk="1" hangingPunct="1">
              <a:lnSpc>
                <a:spcPct val="100000"/>
              </a:lnSpc>
              <a:spcBef>
                <a:spcPct val="0"/>
              </a:spcBef>
            </a:pPr>
            <a:r>
              <a:rPr lang="en-US" altLang="en-US" sz="1400" dirty="0">
                <a:solidFill>
                  <a:schemeClr val="tx1"/>
                </a:solidFill>
              </a:rPr>
              <a:t>Debra Hixon</a:t>
            </a:r>
          </a:p>
          <a:p>
            <a:pPr algn="ctr" eaLnBrk="1" hangingPunct="1">
              <a:lnSpc>
                <a:spcPct val="100000"/>
              </a:lnSpc>
              <a:spcBef>
                <a:spcPct val="0"/>
              </a:spcBef>
            </a:pPr>
            <a:r>
              <a:rPr lang="en-US" sz="1400" dirty="0">
                <a:solidFill>
                  <a:schemeClr val="tx1"/>
                </a:solidFill>
                <a:ea typeface="+mn-lt"/>
                <a:cs typeface="+mn-lt"/>
              </a:rPr>
              <a:t>Donna P. Korn</a:t>
            </a:r>
            <a:endParaRPr lang="en-US" altLang="en-US" sz="1400" dirty="0">
              <a:solidFill>
                <a:schemeClr val="tx1"/>
              </a:solidFill>
            </a:endParaRPr>
          </a:p>
          <a:p>
            <a:pPr algn="ctr" eaLnBrk="1" hangingPunct="1">
              <a:lnSpc>
                <a:spcPct val="100000"/>
              </a:lnSpc>
              <a:spcBef>
                <a:spcPct val="0"/>
              </a:spcBef>
            </a:pPr>
            <a:r>
              <a:rPr lang="en-US" altLang="en-US" sz="1400" dirty="0">
                <a:solidFill>
                  <a:schemeClr val="tx1"/>
                </a:solidFill>
              </a:rPr>
              <a:t>Sarah Leonardi</a:t>
            </a:r>
          </a:p>
          <a:p>
            <a:pPr algn="ctr" eaLnBrk="1" hangingPunct="1">
              <a:lnSpc>
                <a:spcPct val="100000"/>
              </a:lnSpc>
              <a:spcBef>
                <a:spcPct val="0"/>
              </a:spcBef>
            </a:pPr>
            <a:r>
              <a:rPr lang="en-US" altLang="en-US" sz="1400" dirty="0">
                <a:solidFill>
                  <a:schemeClr val="tx1"/>
                </a:solidFill>
              </a:rPr>
              <a:t>Ann Murray </a:t>
            </a:r>
          </a:p>
          <a:p>
            <a:pPr algn="ctr" eaLnBrk="1" hangingPunct="1">
              <a:lnSpc>
                <a:spcPct val="100000"/>
              </a:lnSpc>
              <a:spcBef>
                <a:spcPct val="0"/>
              </a:spcBef>
            </a:pPr>
            <a:r>
              <a:rPr lang="en-US" altLang="en-US" sz="1400" dirty="0">
                <a:solidFill>
                  <a:schemeClr val="tx1"/>
                </a:solidFill>
              </a:rPr>
              <a:t>Nora Rupert</a:t>
            </a:r>
          </a:p>
          <a:p>
            <a:pPr algn="ctr" eaLnBrk="1" hangingPunct="1">
              <a:lnSpc>
                <a:spcPct val="100000"/>
              </a:lnSpc>
              <a:spcBef>
                <a:spcPct val="0"/>
              </a:spcBef>
            </a:pPr>
            <a:r>
              <a:rPr lang="en-US" altLang="en-US" sz="1400" dirty="0">
                <a:solidFill>
                  <a:schemeClr val="tx1"/>
                </a:solidFill>
              </a:rPr>
              <a:t>Robert W. Runcie</a:t>
            </a:r>
          </a:p>
          <a:p>
            <a:pPr algn="ctr" eaLnBrk="1" hangingPunct="1">
              <a:lnSpc>
                <a:spcPct val="100000"/>
              </a:lnSpc>
              <a:spcBef>
                <a:spcPct val="0"/>
              </a:spcBef>
            </a:pPr>
            <a:r>
              <a:rPr lang="en-US" altLang="en-US" sz="1400" dirty="0">
                <a:solidFill>
                  <a:schemeClr val="tx1"/>
                </a:solidFill>
              </a:rPr>
              <a:t>Superintendent of Schools</a:t>
            </a:r>
          </a:p>
          <a:p>
            <a:endParaRPr lang="en-US" dirty="0"/>
          </a:p>
        </p:txBody>
      </p:sp>
      <p:sp>
        <p:nvSpPr>
          <p:cNvPr id="8" name="TextBox 7">
            <a:extLst>
              <a:ext uri="{FF2B5EF4-FFF2-40B4-BE49-F238E27FC236}">
                <a16:creationId xmlns:a16="http://schemas.microsoft.com/office/drawing/2014/main" id="{F920E960-D751-4CD6-929D-BEA39DF42E5C}"/>
              </a:ext>
            </a:extLst>
          </p:cNvPr>
          <p:cNvSpPr txBox="1"/>
          <p:nvPr userDrawn="1"/>
        </p:nvSpPr>
        <p:spPr>
          <a:xfrm>
            <a:off x="304800" y="387627"/>
            <a:ext cx="11389784" cy="461665"/>
          </a:xfrm>
          <a:prstGeom prst="rect">
            <a:avLst/>
          </a:prstGeom>
          <a:noFill/>
        </p:spPr>
        <p:txBody>
          <a:bodyPr wrap="square" rtlCol="0">
            <a:spAutoFit/>
          </a:bodyPr>
          <a:lstStyle/>
          <a:p>
            <a:pPr algn="ctr"/>
            <a:r>
              <a:rPr lang="en-US" sz="2400" b="1" dirty="0">
                <a:solidFill>
                  <a:srgbClr val="0095D3"/>
                </a:solidFill>
              </a:rPr>
              <a:t>The School Board of Broward County, Florida</a:t>
            </a:r>
          </a:p>
        </p:txBody>
      </p:sp>
    </p:spTree>
    <p:extLst>
      <p:ext uri="{BB962C8B-B14F-4D97-AF65-F5344CB8AC3E}">
        <p14:creationId xmlns:p14="http://schemas.microsoft.com/office/powerpoint/2010/main" val="3250445977"/>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2EA471-E9D0-41EF-B471-7B8C8017053C}"/>
              </a:ext>
            </a:extLst>
          </p:cNvPr>
          <p:cNvSpPr/>
          <p:nvPr/>
        </p:nvSpPr>
        <p:spPr>
          <a:xfrm>
            <a:off x="643467" y="304801"/>
            <a:ext cx="10871200" cy="1820863"/>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srgbClr val="F15D22"/>
              </a:solidFill>
            </a:endParaRPr>
          </a:p>
        </p:txBody>
      </p:sp>
      <p:sp>
        <p:nvSpPr>
          <p:cNvPr id="3" name="Rectangle 2">
            <a:extLst>
              <a:ext uri="{FF2B5EF4-FFF2-40B4-BE49-F238E27FC236}">
                <a16:creationId xmlns:a16="http://schemas.microsoft.com/office/drawing/2014/main" id="{453C5141-5D37-458C-8566-A958E5AF76EB}"/>
              </a:ext>
            </a:extLst>
          </p:cNvPr>
          <p:cNvSpPr/>
          <p:nvPr/>
        </p:nvSpPr>
        <p:spPr>
          <a:xfrm>
            <a:off x="1593851" y="2127251"/>
            <a:ext cx="9019116" cy="290513"/>
          </a:xfrm>
          <a:prstGeom prst="rect">
            <a:avLst/>
          </a:prstGeom>
          <a:solidFill>
            <a:srgbClr val="CDCEC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4" name="Rectangle 3">
            <a:extLst>
              <a:ext uri="{FF2B5EF4-FFF2-40B4-BE49-F238E27FC236}">
                <a16:creationId xmlns:a16="http://schemas.microsoft.com/office/drawing/2014/main" id="{54BAB1AF-C135-45B1-9E81-C3AFEF2565D3}"/>
              </a:ext>
            </a:extLst>
          </p:cNvPr>
          <p:cNvSpPr/>
          <p:nvPr/>
        </p:nvSpPr>
        <p:spPr>
          <a:xfrm>
            <a:off x="338667" y="6108700"/>
            <a:ext cx="3505200" cy="431800"/>
          </a:xfrm>
          <a:prstGeom prst="rect">
            <a:avLst/>
          </a:prstGeom>
          <a:gradFill flip="none" rotWithShape="1">
            <a:gsLst>
              <a:gs pos="0">
                <a:srgbClr val="0095D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5" name="Rectangle 4">
            <a:extLst>
              <a:ext uri="{FF2B5EF4-FFF2-40B4-BE49-F238E27FC236}">
                <a16:creationId xmlns:a16="http://schemas.microsoft.com/office/drawing/2014/main" id="{77B833E5-99CF-460F-AD7E-0D44109ACD6E}"/>
              </a:ext>
            </a:extLst>
          </p:cNvPr>
          <p:cNvSpPr/>
          <p:nvPr/>
        </p:nvSpPr>
        <p:spPr>
          <a:xfrm>
            <a:off x="8365067" y="6108700"/>
            <a:ext cx="3505200" cy="431800"/>
          </a:xfrm>
          <a:prstGeom prst="rect">
            <a:avLst/>
          </a:prstGeom>
          <a:gradFill flip="none" rotWithShape="1">
            <a:gsLst>
              <a:gs pos="100000">
                <a:srgbClr val="0095D3"/>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pic>
        <p:nvPicPr>
          <p:cNvPr id="6" name="Picture 8">
            <a:extLst>
              <a:ext uri="{FF2B5EF4-FFF2-40B4-BE49-F238E27FC236}">
                <a16:creationId xmlns:a16="http://schemas.microsoft.com/office/drawing/2014/main" id="{EFC747E6-9CBE-4108-88BF-966DE7D5852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718" y="5857876"/>
            <a:ext cx="2999316"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mayors-davie18 (1).jpg">
            <a:extLst>
              <a:ext uri="{FF2B5EF4-FFF2-40B4-BE49-F238E27FC236}">
                <a16:creationId xmlns:a16="http://schemas.microsoft.com/office/drawing/2014/main" id="{77203697-145A-4042-A28F-6BBDD19E06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7184" y="382588"/>
            <a:ext cx="36576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High _1280 (3).jpg">
            <a:extLst>
              <a:ext uri="{FF2B5EF4-FFF2-40B4-BE49-F238E27FC236}">
                <a16:creationId xmlns:a16="http://schemas.microsoft.com/office/drawing/2014/main" id="{AED7C5FC-A263-4648-9AC3-458B0DFC391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2300" y="382589"/>
            <a:ext cx="3431117"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Middle 1519 (1).jpg">
            <a:extLst>
              <a:ext uri="{FF2B5EF4-FFF2-40B4-BE49-F238E27FC236}">
                <a16:creationId xmlns:a16="http://schemas.microsoft.com/office/drawing/2014/main" id="{DD3BF250-B073-4DE9-8458-18B625E01FC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3051" y="381000"/>
            <a:ext cx="35052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03893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88896E-6AA4-4B10-8DB9-6E307A6ADBCC}"/>
              </a:ext>
            </a:extLst>
          </p:cNvPr>
          <p:cNvSpPr/>
          <p:nvPr/>
        </p:nvSpPr>
        <p:spPr>
          <a:xfrm>
            <a:off x="220134" y="165100"/>
            <a:ext cx="11741151" cy="5875338"/>
          </a:xfrm>
          <a:prstGeom prst="rect">
            <a:avLst/>
          </a:prstGeom>
          <a:solidFill>
            <a:srgbClr val="C7E1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pic>
        <p:nvPicPr>
          <p:cNvPr id="5" name="Picture 5" descr="Identity Marker_blue screen.png">
            <a:extLst>
              <a:ext uri="{FF2B5EF4-FFF2-40B4-BE49-F238E27FC236}">
                <a16:creationId xmlns:a16="http://schemas.microsoft.com/office/drawing/2014/main" id="{FCA6D305-9EB9-43BE-9085-D7CAB32F9460}"/>
              </a:ext>
            </a:extLst>
          </p:cNvPr>
          <p:cNvPicPr>
            <a:picLocks noChangeAspect="1"/>
          </p:cNvPicPr>
          <p:nvPr/>
        </p:nvPicPr>
        <p:blipFill>
          <a:blip r:embed="rId2" cstate="print">
            <a:extLst>
              <a:ext uri="{28A0092B-C50C-407E-A947-70E740481C1C}">
                <a14:useLocalDpi xmlns:a14="http://schemas.microsoft.com/office/drawing/2010/main" val="0"/>
              </a:ext>
            </a:extLst>
          </a:blip>
          <a:srcRect r="22514" b="11581"/>
          <a:stretch>
            <a:fillRect/>
          </a:stretch>
        </p:blipFill>
        <p:spPr bwMode="auto">
          <a:xfrm>
            <a:off x="7044267" y="1587500"/>
            <a:ext cx="4893733"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2178745" y="592677"/>
            <a:ext cx="9431867" cy="5195099"/>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0">
              <a:lnSpc>
                <a:spcPts val="3500"/>
              </a:lnSpc>
              <a:spcBef>
                <a:spcPts val="0"/>
              </a:spcBef>
              <a:buFontTx/>
              <a:buNone/>
              <a:defRPr sz="1800" normalizeH="0">
                <a:solidFill>
                  <a:schemeClr val="tx2"/>
                </a:solidFill>
              </a:defRPr>
            </a:lvl2pPr>
            <a:lvl3pPr marL="0" indent="0">
              <a:lnSpc>
                <a:spcPts val="3500"/>
              </a:lnSpc>
              <a:spcBef>
                <a:spcPts val="0"/>
              </a:spcBef>
              <a:buFontTx/>
              <a:buNone/>
              <a:defRPr sz="1800" normalizeH="0">
                <a:solidFill>
                  <a:schemeClr val="tx2"/>
                </a:solidFill>
              </a:defRPr>
            </a:lvl3pPr>
            <a:lvl4pPr marL="0" indent="0">
              <a:lnSpc>
                <a:spcPts val="3500"/>
              </a:lnSpc>
              <a:spcBef>
                <a:spcPts val="0"/>
              </a:spcBef>
              <a:buFontTx/>
              <a:buNone/>
              <a:defRPr sz="1800" normalizeH="0">
                <a:solidFill>
                  <a:schemeClr val="tx2"/>
                </a:solidFill>
              </a:defRPr>
            </a:lvl4pPr>
            <a:lvl5pPr marL="0" indent="0">
              <a:lnSpc>
                <a:spcPts val="3500"/>
              </a:lnSpc>
              <a:spcBef>
                <a:spcPts val="0"/>
              </a:spcBef>
              <a:buFontTx/>
              <a:buNone/>
              <a:defRPr sz="1800" normalizeH="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itle 22"/>
          <p:cNvSpPr>
            <a:spLocks noGrp="1"/>
          </p:cNvSpPr>
          <p:nvPr>
            <p:ph type="title"/>
          </p:nvPr>
        </p:nvSpPr>
        <p:spPr>
          <a:xfrm>
            <a:off x="1299226" y="6268502"/>
            <a:ext cx="6447375" cy="318038"/>
          </a:xfrm>
          <a:prstGeom prst="rect">
            <a:avLst/>
          </a:prstGeom>
        </p:spPr>
        <p:txBody>
          <a:bodyPr vert="horz" lIns="0" tIns="0" rIns="0" bIns="0" anchor="ctr"/>
          <a:lstStyle>
            <a:lvl1pPr algn="l">
              <a:defRPr sz="1400" b="1" cap="all" spc="50" baseline="0">
                <a:solidFill>
                  <a:srgbClr val="0095D3"/>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F2A73614-FB19-404B-A87C-D5D7634C526C}"/>
              </a:ext>
            </a:extLst>
          </p:cNvPr>
          <p:cNvSpPr>
            <a:spLocks noGrp="1"/>
          </p:cNvSpPr>
          <p:nvPr>
            <p:ph type="sldNum" sz="quarter" idx="10"/>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fld id="{FFCC9455-0073-41E0-A953-224F7CDD74AD}" type="slidenum">
              <a:rPr lang="en-US" smtClean="0"/>
              <a:t>‹#›</a:t>
            </a:fld>
            <a:endParaRPr lang="en-US"/>
          </a:p>
        </p:txBody>
      </p:sp>
    </p:spTree>
    <p:extLst>
      <p:ext uri="{BB962C8B-B14F-4D97-AF65-F5344CB8AC3E}">
        <p14:creationId xmlns:p14="http://schemas.microsoft.com/office/powerpoint/2010/main" val="20722163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78B855-E815-47A8-A5EF-78C42FC720FE}"/>
              </a:ext>
            </a:extLst>
          </p:cNvPr>
          <p:cNvSpPr/>
          <p:nvPr/>
        </p:nvSpPr>
        <p:spPr>
          <a:xfrm>
            <a:off x="220134" y="165100"/>
            <a:ext cx="11741151" cy="5875338"/>
          </a:xfrm>
          <a:prstGeom prst="rect">
            <a:avLst/>
          </a:prstGeom>
          <a:solidFill>
            <a:srgbClr val="C7E1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pic>
        <p:nvPicPr>
          <p:cNvPr id="6" name="Picture 4" descr="Identity Marker_blue screen.png">
            <a:extLst>
              <a:ext uri="{FF2B5EF4-FFF2-40B4-BE49-F238E27FC236}">
                <a16:creationId xmlns:a16="http://schemas.microsoft.com/office/drawing/2014/main" id="{1596CCE3-2937-4124-8CAC-E78263C60088}"/>
              </a:ext>
            </a:extLst>
          </p:cNvPr>
          <p:cNvPicPr>
            <a:picLocks noChangeAspect="1"/>
          </p:cNvPicPr>
          <p:nvPr/>
        </p:nvPicPr>
        <p:blipFill>
          <a:blip r:embed="rId2" cstate="print">
            <a:extLst>
              <a:ext uri="{28A0092B-C50C-407E-A947-70E740481C1C}">
                <a14:useLocalDpi xmlns:a14="http://schemas.microsoft.com/office/drawing/2010/main" val="0"/>
              </a:ext>
            </a:extLst>
          </a:blip>
          <a:srcRect r="22514" b="11581"/>
          <a:stretch>
            <a:fillRect/>
          </a:stretch>
        </p:blipFill>
        <p:spPr bwMode="auto">
          <a:xfrm>
            <a:off x="7044267" y="1587500"/>
            <a:ext cx="4893733"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ACF9B45-C6D6-4E5D-9BEF-31A7E6F5CDC3}"/>
              </a:ext>
            </a:extLst>
          </p:cNvPr>
          <p:cNvSpPr/>
          <p:nvPr/>
        </p:nvSpPr>
        <p:spPr>
          <a:xfrm>
            <a:off x="220134" y="165100"/>
            <a:ext cx="11741151"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3" name="Content Placeholder 2"/>
          <p:cNvSpPr>
            <a:spLocks noGrp="1"/>
          </p:cNvSpPr>
          <p:nvPr>
            <p:ph idx="1"/>
          </p:nvPr>
        </p:nvSpPr>
        <p:spPr>
          <a:xfrm>
            <a:off x="2173103" y="1509696"/>
            <a:ext cx="9431867"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9"/>
          <p:cNvSpPr>
            <a:spLocks noGrp="1"/>
          </p:cNvSpPr>
          <p:nvPr>
            <p:ph type="body" sz="quarter" idx="13"/>
          </p:nvPr>
        </p:nvSpPr>
        <p:spPr>
          <a:xfrm>
            <a:off x="1339141" y="6242583"/>
            <a:ext cx="6286483"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a:t>Click to edit Master text styles</a:t>
            </a:r>
          </a:p>
        </p:txBody>
      </p:sp>
      <p:sp>
        <p:nvSpPr>
          <p:cNvPr id="14" name="Title 13"/>
          <p:cNvSpPr>
            <a:spLocks noGrp="1"/>
          </p:cNvSpPr>
          <p:nvPr>
            <p:ph type="title"/>
          </p:nvPr>
        </p:nvSpPr>
        <p:spPr>
          <a:xfrm>
            <a:off x="2173091" y="165100"/>
            <a:ext cx="9788193" cy="954088"/>
          </a:xfrm>
          <a:prstGeom prst="rect">
            <a:avLst/>
          </a:prstGeom>
        </p:spPr>
        <p:txBody>
          <a:bodyPr vert="horz" lIns="0" tIns="0" rIns="0" bIns="91440" anchor="b"/>
          <a:lstStyle>
            <a:lvl1pPr algn="l">
              <a:defRPr sz="2400" b="1" spc="0">
                <a:solidFill>
                  <a:srgbClr val="FFFFFF"/>
                </a:solidFill>
                <a:latin typeface="+mn-lt"/>
              </a:defRPr>
            </a:lvl1pPr>
          </a:lstStyle>
          <a:p>
            <a:r>
              <a:rPr lang="en-US"/>
              <a:t>Click to edit Master title style</a:t>
            </a:r>
          </a:p>
        </p:txBody>
      </p:sp>
      <p:sp>
        <p:nvSpPr>
          <p:cNvPr id="8" name="Slide Number Placeholder 5">
            <a:extLst>
              <a:ext uri="{FF2B5EF4-FFF2-40B4-BE49-F238E27FC236}">
                <a16:creationId xmlns:a16="http://schemas.microsoft.com/office/drawing/2014/main" id="{64211D72-A1B1-4519-93BB-ACDE5EC6B8B3}"/>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fld id="{FFCC9455-0073-41E0-A953-224F7CDD74AD}" type="slidenum">
              <a:rPr lang="en-US" smtClean="0"/>
              <a:t>‹#›</a:t>
            </a:fld>
            <a:endParaRPr lang="en-US"/>
          </a:p>
        </p:txBody>
      </p:sp>
    </p:spTree>
    <p:extLst>
      <p:ext uri="{BB962C8B-B14F-4D97-AF65-F5344CB8AC3E}">
        <p14:creationId xmlns:p14="http://schemas.microsoft.com/office/powerpoint/2010/main" val="3787221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9D2D3AF-11CB-4B0F-BC02-26576E39CEE2}"/>
              </a:ext>
            </a:extLst>
          </p:cNvPr>
          <p:cNvSpPr/>
          <p:nvPr/>
        </p:nvSpPr>
        <p:spPr>
          <a:xfrm>
            <a:off x="220134" y="165100"/>
            <a:ext cx="11741151"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5" name="Rectangle 14">
            <a:extLst>
              <a:ext uri="{FF2B5EF4-FFF2-40B4-BE49-F238E27FC236}">
                <a16:creationId xmlns:a16="http://schemas.microsoft.com/office/drawing/2014/main" id="{5B0E9A80-97CC-444C-94B1-3DB7F84BC351}"/>
              </a:ext>
            </a:extLst>
          </p:cNvPr>
          <p:cNvSpPr/>
          <p:nvPr/>
        </p:nvSpPr>
        <p:spPr>
          <a:xfrm>
            <a:off x="226484"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6" name="Rectangle 15">
            <a:extLst>
              <a:ext uri="{FF2B5EF4-FFF2-40B4-BE49-F238E27FC236}">
                <a16:creationId xmlns:a16="http://schemas.microsoft.com/office/drawing/2014/main" id="{E2C16954-5D45-4EE5-8295-0519222766A1}"/>
              </a:ext>
            </a:extLst>
          </p:cNvPr>
          <p:cNvSpPr/>
          <p:nvPr/>
        </p:nvSpPr>
        <p:spPr>
          <a:xfrm>
            <a:off x="8202084"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7" name="Rectangle 16">
            <a:extLst>
              <a:ext uri="{FF2B5EF4-FFF2-40B4-BE49-F238E27FC236}">
                <a16:creationId xmlns:a16="http://schemas.microsoft.com/office/drawing/2014/main" id="{87C287AE-8B18-40D3-8F0C-CBDD3D07BFFF}"/>
              </a:ext>
            </a:extLst>
          </p:cNvPr>
          <p:cNvSpPr/>
          <p:nvPr/>
        </p:nvSpPr>
        <p:spPr>
          <a:xfrm>
            <a:off x="4222751"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8" name="Rectangle 17">
            <a:extLst>
              <a:ext uri="{FF2B5EF4-FFF2-40B4-BE49-F238E27FC236}">
                <a16:creationId xmlns:a16="http://schemas.microsoft.com/office/drawing/2014/main" id="{634B5F92-4BA2-45AB-8A86-2A8049F5E359}"/>
              </a:ext>
            </a:extLst>
          </p:cNvPr>
          <p:cNvSpPr/>
          <p:nvPr/>
        </p:nvSpPr>
        <p:spPr>
          <a:xfrm>
            <a:off x="2264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9" name="Rectangle 18">
            <a:extLst>
              <a:ext uri="{FF2B5EF4-FFF2-40B4-BE49-F238E27FC236}">
                <a16:creationId xmlns:a16="http://schemas.microsoft.com/office/drawing/2014/main" id="{BD42EC35-0F75-4DCC-9BDC-41A3CE7D308A}"/>
              </a:ext>
            </a:extLst>
          </p:cNvPr>
          <p:cNvSpPr/>
          <p:nvPr/>
        </p:nvSpPr>
        <p:spPr>
          <a:xfrm>
            <a:off x="82020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22" name="Rectangle 21">
            <a:extLst>
              <a:ext uri="{FF2B5EF4-FFF2-40B4-BE49-F238E27FC236}">
                <a16:creationId xmlns:a16="http://schemas.microsoft.com/office/drawing/2014/main" id="{D4D08A37-C96D-4BAA-A09A-1056887F4955}"/>
              </a:ext>
            </a:extLst>
          </p:cNvPr>
          <p:cNvSpPr/>
          <p:nvPr/>
        </p:nvSpPr>
        <p:spPr>
          <a:xfrm>
            <a:off x="4222751"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20" name="Text Placeholder 19"/>
          <p:cNvSpPr>
            <a:spLocks noGrp="1"/>
          </p:cNvSpPr>
          <p:nvPr>
            <p:ph type="body" sz="quarter" idx="13"/>
          </p:nvPr>
        </p:nvSpPr>
        <p:spPr>
          <a:xfrm>
            <a:off x="1250605" y="6209771"/>
            <a:ext cx="6375020" cy="431800"/>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a:t>Click to edit Master text styles</a:t>
            </a:r>
          </a:p>
        </p:txBody>
      </p:sp>
      <p:sp>
        <p:nvSpPr>
          <p:cNvPr id="14" name="Title 13"/>
          <p:cNvSpPr>
            <a:spLocks noGrp="1"/>
          </p:cNvSpPr>
          <p:nvPr>
            <p:ph type="title"/>
          </p:nvPr>
        </p:nvSpPr>
        <p:spPr>
          <a:xfrm>
            <a:off x="2173091" y="147638"/>
            <a:ext cx="9788193" cy="971550"/>
          </a:xfrm>
          <a:prstGeom prst="rect">
            <a:avLst/>
          </a:prstGeom>
        </p:spPr>
        <p:txBody>
          <a:bodyPr vert="horz" lIns="0" tIns="0" rIns="0" bIns="91440" anchor="b"/>
          <a:lstStyle>
            <a:lvl1pPr algn="l">
              <a:defRPr sz="2400" b="1" spc="100">
                <a:solidFill>
                  <a:srgbClr val="FFFFFF"/>
                </a:solidFill>
              </a:defRPr>
            </a:lvl1pPr>
          </a:lstStyle>
          <a:p>
            <a:r>
              <a:rPr lang="en-US"/>
              <a:t>Click to edit Master title style</a:t>
            </a:r>
          </a:p>
        </p:txBody>
      </p:sp>
      <p:sp>
        <p:nvSpPr>
          <p:cNvPr id="21" name="Text Placeholder 20"/>
          <p:cNvSpPr>
            <a:spLocks noGrp="1"/>
          </p:cNvSpPr>
          <p:nvPr>
            <p:ph type="body" sz="quarter" idx="15"/>
          </p:nvPr>
        </p:nvSpPr>
        <p:spPr>
          <a:xfrm>
            <a:off x="4207934" y="3722689"/>
            <a:ext cx="3797300" cy="2297493"/>
          </a:xfrm>
          <a:prstGeom prst="rect">
            <a:avLst/>
          </a:prstGeom>
          <a:solidFill>
            <a:schemeClr val="accent4"/>
          </a:solidFill>
        </p:spPr>
        <p:txBody>
          <a:bodyPr vert="horz" lIns="182880" tIns="91440"/>
          <a:lstStyle>
            <a:lvl1pPr marL="0" indent="0">
              <a:lnSpc>
                <a:spcPts val="2120"/>
              </a:lnSpc>
              <a:spcBef>
                <a:spcPts val="600"/>
              </a:spcBef>
              <a:buFontTx/>
              <a:buNone/>
              <a:defRPr sz="1600">
                <a:solidFill>
                  <a:srgbClr val="FFFFFF"/>
                </a:solidFill>
              </a:defRPr>
            </a:lvl1pPr>
            <a:lvl2pPr marL="0" indent="0">
              <a:lnSpc>
                <a:spcPts val="2120"/>
              </a:lnSpc>
              <a:spcBef>
                <a:spcPts val="600"/>
              </a:spcBef>
              <a:buFontTx/>
              <a:buNone/>
              <a:defRPr sz="1600">
                <a:solidFill>
                  <a:srgbClr val="FFFFFF"/>
                </a:solidFill>
              </a:defRPr>
            </a:lvl2pPr>
            <a:lvl3pPr marL="0" indent="0">
              <a:lnSpc>
                <a:spcPts val="2120"/>
              </a:lnSpc>
              <a:spcBef>
                <a:spcPts val="600"/>
              </a:spcBef>
              <a:buFontTx/>
              <a:buNone/>
              <a:defRPr sz="1600">
                <a:solidFill>
                  <a:srgbClr val="FFFFFF"/>
                </a:solidFill>
              </a:defRPr>
            </a:lvl3pPr>
            <a:lvl4pPr marL="0" indent="0">
              <a:lnSpc>
                <a:spcPts val="2120"/>
              </a:lnSpc>
              <a:spcBef>
                <a:spcPts val="600"/>
              </a:spcBef>
              <a:buFontTx/>
              <a:buNone/>
              <a:defRPr sz="1600">
                <a:solidFill>
                  <a:srgbClr val="FFFFFF"/>
                </a:solidFill>
              </a:defRPr>
            </a:lvl4pPr>
            <a:lvl5pPr marL="0" indent="0">
              <a:lnSpc>
                <a:spcPts val="2120"/>
              </a:lnSpc>
              <a:spcBef>
                <a:spcPts val="600"/>
              </a:spcBef>
              <a:buFontTx/>
              <a:buNone/>
              <a:defRPr sz="16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2"/>
          <p:cNvSpPr>
            <a:spLocks noGrp="1"/>
          </p:cNvSpPr>
          <p:nvPr>
            <p:ph type="body" sz="quarter" idx="16"/>
          </p:nvPr>
        </p:nvSpPr>
        <p:spPr>
          <a:xfrm>
            <a:off x="230225" y="1269258"/>
            <a:ext cx="3768175" cy="2299462"/>
          </a:xfrm>
          <a:prstGeom prst="rect">
            <a:avLst/>
          </a:prstGeom>
          <a:solidFill>
            <a:schemeClr val="accent1"/>
          </a:solidFill>
        </p:spPr>
        <p:txBody>
          <a:bodyPr vert="horz" lIns="274320" tIns="91440"/>
          <a:lstStyle>
            <a:lvl1pPr marL="0" indent="0">
              <a:lnSpc>
                <a:spcPts val="2120"/>
              </a:lnSpc>
              <a:spcBef>
                <a:spcPts val="600"/>
              </a:spcBef>
              <a:buFontTx/>
              <a:buNone/>
              <a:defRPr sz="1600">
                <a:solidFill>
                  <a:srgbClr val="FFFFFF"/>
                </a:solidFill>
              </a:defRPr>
            </a:lvl1pPr>
            <a:lvl2pPr marL="0" indent="0">
              <a:lnSpc>
                <a:spcPts val="2120"/>
              </a:lnSpc>
              <a:spcBef>
                <a:spcPts val="600"/>
              </a:spcBef>
              <a:buFontTx/>
              <a:buNone/>
              <a:defRPr sz="1600">
                <a:solidFill>
                  <a:srgbClr val="FFFFFF"/>
                </a:solidFill>
              </a:defRPr>
            </a:lvl2pPr>
            <a:lvl3pPr marL="0" indent="0">
              <a:lnSpc>
                <a:spcPts val="2120"/>
              </a:lnSpc>
              <a:spcBef>
                <a:spcPts val="600"/>
              </a:spcBef>
              <a:buFontTx/>
              <a:buNone/>
              <a:defRPr sz="1600">
                <a:solidFill>
                  <a:srgbClr val="FFFFFF"/>
                </a:solidFill>
              </a:defRPr>
            </a:lvl3pPr>
            <a:lvl4pPr marL="0" indent="0">
              <a:lnSpc>
                <a:spcPts val="2120"/>
              </a:lnSpc>
              <a:spcBef>
                <a:spcPts val="600"/>
              </a:spcBef>
              <a:buFontTx/>
              <a:buNone/>
              <a:defRPr sz="1600">
                <a:solidFill>
                  <a:srgbClr val="FFFFFF"/>
                </a:solidFill>
              </a:defRPr>
            </a:lvl4pPr>
            <a:lvl5pPr marL="0" indent="0">
              <a:lnSpc>
                <a:spcPts val="2120"/>
              </a:lnSpc>
              <a:spcBef>
                <a:spcPts val="600"/>
              </a:spcBef>
              <a:buFontTx/>
              <a:buNone/>
              <a:defRPr sz="16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4"/>
          <p:cNvSpPr>
            <a:spLocks noGrp="1"/>
          </p:cNvSpPr>
          <p:nvPr>
            <p:ph type="body" sz="quarter" idx="17"/>
          </p:nvPr>
        </p:nvSpPr>
        <p:spPr>
          <a:xfrm>
            <a:off x="8219017" y="1269258"/>
            <a:ext cx="3768259" cy="2299462"/>
          </a:xfrm>
          <a:prstGeom prst="rect">
            <a:avLst/>
          </a:prstGeom>
          <a:solidFill>
            <a:srgbClr val="36B77A"/>
          </a:solidFill>
        </p:spPr>
        <p:txBody>
          <a:bodyPr vert="horz" lIns="182880" tIns="91440"/>
          <a:lstStyle>
            <a:lvl1pPr marL="0" indent="0">
              <a:lnSpc>
                <a:spcPts val="2120"/>
              </a:lnSpc>
              <a:spcBef>
                <a:spcPts val="600"/>
              </a:spcBef>
              <a:buFontTx/>
              <a:buNone/>
              <a:defRPr sz="1600">
                <a:solidFill>
                  <a:srgbClr val="FFFFFF"/>
                </a:solidFill>
              </a:defRPr>
            </a:lvl1pPr>
            <a:lvl2pPr marL="0" indent="0">
              <a:lnSpc>
                <a:spcPts val="2120"/>
              </a:lnSpc>
              <a:spcBef>
                <a:spcPts val="600"/>
              </a:spcBef>
              <a:buFontTx/>
              <a:buNone/>
              <a:defRPr sz="1600">
                <a:solidFill>
                  <a:srgbClr val="FFFFFF"/>
                </a:solidFill>
              </a:defRPr>
            </a:lvl2pPr>
            <a:lvl3pPr marL="0" indent="0">
              <a:lnSpc>
                <a:spcPts val="2120"/>
              </a:lnSpc>
              <a:spcBef>
                <a:spcPts val="600"/>
              </a:spcBef>
              <a:buFontTx/>
              <a:buNone/>
              <a:defRPr sz="1600">
                <a:solidFill>
                  <a:srgbClr val="FFFFFF"/>
                </a:solidFill>
              </a:defRPr>
            </a:lvl3pPr>
            <a:lvl4pPr marL="0" indent="0">
              <a:lnSpc>
                <a:spcPts val="2120"/>
              </a:lnSpc>
              <a:spcBef>
                <a:spcPts val="600"/>
              </a:spcBef>
              <a:buFontTx/>
              <a:buNone/>
              <a:defRPr sz="1600">
                <a:solidFill>
                  <a:srgbClr val="FFFFFF"/>
                </a:solidFill>
              </a:defRPr>
            </a:lvl4pPr>
            <a:lvl5pPr marL="0" indent="0">
              <a:lnSpc>
                <a:spcPts val="2120"/>
              </a:lnSpc>
              <a:spcBef>
                <a:spcPts val="600"/>
              </a:spcBef>
              <a:buFontTx/>
              <a:buNone/>
              <a:defRPr sz="16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Picture Placeholder 26"/>
          <p:cNvSpPr>
            <a:spLocks noGrp="1" noChangeAspect="1"/>
          </p:cNvSpPr>
          <p:nvPr>
            <p:ph type="pic" sz="quarter" idx="18"/>
          </p:nvPr>
        </p:nvSpPr>
        <p:spPr>
          <a:xfrm>
            <a:off x="4224374" y="1269629"/>
            <a:ext cx="3760724" cy="2303018"/>
          </a:xfrm>
          <a:prstGeom prst="rect">
            <a:avLst/>
          </a:prstGeom>
        </p:spPr>
        <p:txBody>
          <a:bodyPr vert="horz" anchor="ctr"/>
          <a:lstStyle>
            <a:lvl1pPr algn="ctr">
              <a:defRPr sz="1600"/>
            </a:lvl1pPr>
          </a:lstStyle>
          <a:p>
            <a:pPr lvl="0"/>
            <a:r>
              <a:rPr lang="en-US" noProof="0"/>
              <a:t>Click icon to add picture</a:t>
            </a:r>
          </a:p>
        </p:txBody>
      </p:sp>
      <p:sp>
        <p:nvSpPr>
          <p:cNvPr id="29" name="Picture Placeholder 28"/>
          <p:cNvSpPr>
            <a:spLocks noGrp="1"/>
          </p:cNvSpPr>
          <p:nvPr>
            <p:ph type="pic" sz="quarter" idx="19"/>
          </p:nvPr>
        </p:nvSpPr>
        <p:spPr>
          <a:xfrm>
            <a:off x="229102" y="3723017"/>
            <a:ext cx="3765716" cy="2305859"/>
          </a:xfrm>
          <a:prstGeom prst="rect">
            <a:avLst/>
          </a:prstGeom>
        </p:spPr>
        <p:txBody>
          <a:bodyPr vert="horz" anchor="ctr"/>
          <a:lstStyle>
            <a:lvl1pPr algn="ctr">
              <a:defRPr sz="1600"/>
            </a:lvl1pPr>
          </a:lstStyle>
          <a:p>
            <a:pPr lvl="0"/>
            <a:r>
              <a:rPr lang="en-US" noProof="0"/>
              <a:t>Click icon to add picture</a:t>
            </a:r>
          </a:p>
        </p:txBody>
      </p:sp>
      <p:sp>
        <p:nvSpPr>
          <p:cNvPr id="31" name="Picture Placeholder 30"/>
          <p:cNvSpPr>
            <a:spLocks noGrp="1"/>
          </p:cNvSpPr>
          <p:nvPr>
            <p:ph type="pic" sz="quarter" idx="20"/>
          </p:nvPr>
        </p:nvSpPr>
        <p:spPr>
          <a:xfrm>
            <a:off x="8203708" y="3723904"/>
            <a:ext cx="3763433" cy="2305050"/>
          </a:xfrm>
          <a:prstGeom prst="rect">
            <a:avLst/>
          </a:prstGeom>
        </p:spPr>
        <p:txBody>
          <a:bodyPr vert="horz" anchor="ctr"/>
          <a:lstStyle>
            <a:lvl1pPr algn="ctr">
              <a:defRPr sz="1600"/>
            </a:lvl1pPr>
          </a:lstStyle>
          <a:p>
            <a:pPr lvl="0"/>
            <a:r>
              <a:rPr lang="en-US" noProof="0"/>
              <a:t>Click icon to add picture</a:t>
            </a:r>
          </a:p>
        </p:txBody>
      </p:sp>
      <p:sp>
        <p:nvSpPr>
          <p:cNvPr id="33" name="Text Placeholder 32"/>
          <p:cNvSpPr>
            <a:spLocks noGrp="1"/>
          </p:cNvSpPr>
          <p:nvPr>
            <p:ph type="body" sz="quarter" idx="21"/>
          </p:nvPr>
        </p:nvSpPr>
        <p:spPr>
          <a:xfrm>
            <a:off x="4224971" y="1257957"/>
            <a:ext cx="3764663" cy="444500"/>
          </a:xfrm>
          <a:prstGeom prst="rect">
            <a:avLst/>
          </a:prstGeom>
        </p:spPr>
        <p:txBody>
          <a:bodyPr vert="horz" tIns="137160"/>
          <a:lstStyle>
            <a:lvl1pPr marL="0" indent="0" algn="ctr">
              <a:spcBef>
                <a:spcPts val="0"/>
              </a:spcBef>
              <a:buFontTx/>
              <a:buNone/>
              <a:defRPr sz="1600" b="1">
                <a:solidFill>
                  <a:srgbClr val="FFFFFF"/>
                </a:solidFill>
                <a:effectLst>
                  <a:glow rad="63500">
                    <a:schemeClr val="tx1">
                      <a:lumMod val="75000"/>
                      <a:lumOff val="25000"/>
                      <a:alpha val="75000"/>
                    </a:schemeClr>
                  </a:glow>
                </a:effectLst>
              </a:defRPr>
            </a:lvl1pPr>
            <a:lvl2pPr marL="0" indent="0" algn="ctr">
              <a:spcBef>
                <a:spcPts val="0"/>
              </a:spcBef>
              <a:buFontTx/>
              <a:buNone/>
              <a:defRPr sz="1600" b="1">
                <a:solidFill>
                  <a:srgbClr val="FFFFFF"/>
                </a:solidFill>
                <a:effectLst>
                  <a:glow rad="63500">
                    <a:schemeClr val="tx1">
                      <a:lumMod val="75000"/>
                      <a:lumOff val="25000"/>
                      <a:alpha val="75000"/>
                    </a:schemeClr>
                  </a:glow>
                </a:effectLst>
              </a:defRPr>
            </a:lvl2pPr>
            <a:lvl3pPr marL="0" indent="0" algn="ctr">
              <a:spcBef>
                <a:spcPts val="0"/>
              </a:spcBef>
              <a:buFontTx/>
              <a:buNone/>
              <a:defRPr sz="1600" b="1">
                <a:solidFill>
                  <a:srgbClr val="FFFFFF"/>
                </a:solidFill>
                <a:effectLst>
                  <a:glow rad="63500">
                    <a:schemeClr val="tx1">
                      <a:lumMod val="75000"/>
                      <a:lumOff val="25000"/>
                      <a:alpha val="75000"/>
                    </a:schemeClr>
                  </a:glow>
                </a:effectLst>
              </a:defRPr>
            </a:lvl3pPr>
            <a:lvl4pPr marL="0" indent="0" algn="ctr">
              <a:spcBef>
                <a:spcPts val="0"/>
              </a:spcBef>
              <a:buFontTx/>
              <a:buNone/>
              <a:defRPr sz="1600" b="1">
                <a:solidFill>
                  <a:srgbClr val="FFFFFF"/>
                </a:solidFill>
                <a:effectLst>
                  <a:glow rad="63500">
                    <a:schemeClr val="tx1">
                      <a:lumMod val="75000"/>
                      <a:lumOff val="25000"/>
                      <a:alpha val="75000"/>
                    </a:schemeClr>
                  </a:glow>
                </a:effectLst>
              </a:defRPr>
            </a:lvl4pPr>
            <a:lvl5pPr marL="0" indent="0" algn="ctr">
              <a:spcBef>
                <a:spcPts val="0"/>
              </a:spcBef>
              <a:buFontTx/>
              <a:buNone/>
              <a:defRPr sz="1600" b="1">
                <a:solidFill>
                  <a:srgbClr val="FFFFFF"/>
                </a:solidFill>
                <a:effectLst>
                  <a:glow rad="63500">
                    <a:schemeClr val="tx1">
                      <a:lumMod val="75000"/>
                      <a:lumOff val="25000"/>
                      <a:alpha val="75000"/>
                    </a:schemeClr>
                  </a:glow>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Text Placeholder 34"/>
          <p:cNvSpPr>
            <a:spLocks noGrp="1"/>
          </p:cNvSpPr>
          <p:nvPr>
            <p:ph type="body" sz="quarter" idx="22"/>
          </p:nvPr>
        </p:nvSpPr>
        <p:spPr>
          <a:xfrm>
            <a:off x="225071" y="3715281"/>
            <a:ext cx="3768373" cy="1184275"/>
          </a:xfrm>
          <a:prstGeom prst="rect">
            <a:avLst/>
          </a:prstGeom>
        </p:spPr>
        <p:txBody>
          <a:bodyPr vert="horz" tIns="137160"/>
          <a:lstStyle>
            <a:lvl1pPr marL="0" indent="0" algn="ctr">
              <a:spcBef>
                <a:spcPts val="0"/>
              </a:spcBef>
              <a:buFontTx/>
              <a:buNone/>
              <a:defRPr sz="1600" b="1">
                <a:solidFill>
                  <a:srgbClr val="FFFFFF"/>
                </a:solidFill>
                <a:effectLst>
                  <a:glow rad="101600">
                    <a:schemeClr val="tx1">
                      <a:lumMod val="75000"/>
                      <a:lumOff val="25000"/>
                      <a:alpha val="75000"/>
                    </a:schemeClr>
                  </a:glow>
                </a:effectLst>
              </a:defRPr>
            </a:lvl1pPr>
            <a:lvl2pPr marL="0" indent="0" algn="ctr">
              <a:spcBef>
                <a:spcPts val="0"/>
              </a:spcBef>
              <a:buFontTx/>
              <a:buNone/>
              <a:defRPr sz="1600" b="1">
                <a:solidFill>
                  <a:srgbClr val="FFFFFF"/>
                </a:solidFill>
                <a:effectLst>
                  <a:glow rad="101600">
                    <a:schemeClr val="tx1">
                      <a:lumMod val="75000"/>
                      <a:lumOff val="25000"/>
                      <a:alpha val="75000"/>
                    </a:schemeClr>
                  </a:glow>
                </a:effectLst>
              </a:defRPr>
            </a:lvl2pPr>
            <a:lvl3pPr marL="0" indent="0" algn="ctr">
              <a:spcBef>
                <a:spcPts val="0"/>
              </a:spcBef>
              <a:buFontTx/>
              <a:buNone/>
              <a:defRPr sz="1600" b="1">
                <a:solidFill>
                  <a:srgbClr val="FFFFFF"/>
                </a:solidFill>
                <a:effectLst>
                  <a:glow rad="101600">
                    <a:schemeClr val="tx1">
                      <a:lumMod val="75000"/>
                      <a:lumOff val="25000"/>
                      <a:alpha val="75000"/>
                    </a:schemeClr>
                  </a:glow>
                </a:effectLst>
              </a:defRPr>
            </a:lvl3pPr>
            <a:lvl4pPr marL="0" indent="0" algn="ctr">
              <a:spcBef>
                <a:spcPts val="0"/>
              </a:spcBef>
              <a:buFontTx/>
              <a:buNone/>
              <a:defRPr sz="1600" b="1">
                <a:solidFill>
                  <a:srgbClr val="FFFFFF"/>
                </a:solidFill>
                <a:effectLst>
                  <a:glow rad="101600">
                    <a:schemeClr val="tx1">
                      <a:lumMod val="75000"/>
                      <a:lumOff val="25000"/>
                      <a:alpha val="75000"/>
                    </a:schemeClr>
                  </a:glow>
                </a:effectLst>
              </a:defRPr>
            </a:lvl4pPr>
            <a:lvl5pPr marL="0" indent="0" algn="ctr">
              <a:spcBef>
                <a:spcPts val="0"/>
              </a:spcBef>
              <a:buFontTx/>
              <a:buNone/>
              <a:defRPr sz="1600" b="1">
                <a:solidFill>
                  <a:srgbClr val="FFFFFF"/>
                </a:solidFill>
                <a:effectLst>
                  <a:glow rad="101600">
                    <a:schemeClr val="tx1">
                      <a:lumMod val="75000"/>
                      <a:lumOff val="25000"/>
                      <a:alpha val="75000"/>
                    </a:schemeClr>
                  </a:glow>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38"/>
          <p:cNvSpPr>
            <a:spLocks noGrp="1"/>
          </p:cNvSpPr>
          <p:nvPr>
            <p:ph type="body" sz="quarter" idx="23"/>
          </p:nvPr>
        </p:nvSpPr>
        <p:spPr>
          <a:xfrm>
            <a:off x="8185151" y="3714751"/>
            <a:ext cx="3790949" cy="1820863"/>
          </a:xfrm>
          <a:prstGeom prst="rect">
            <a:avLst/>
          </a:prstGeom>
        </p:spPr>
        <p:txBody>
          <a:bodyPr vert="horz" tIns="137160" anchor="t"/>
          <a:lstStyle>
            <a:lvl1pPr marL="0" indent="0" algn="ctr">
              <a:spcBef>
                <a:spcPts val="0"/>
              </a:spcBef>
              <a:buFontTx/>
              <a:buNone/>
              <a:defRPr sz="1600" b="1">
                <a:solidFill>
                  <a:srgbClr val="FFFFFF"/>
                </a:solidFill>
                <a:effectLst>
                  <a:glow rad="101600">
                    <a:schemeClr val="tx1">
                      <a:lumMod val="75000"/>
                      <a:lumOff val="25000"/>
                      <a:alpha val="75000"/>
                    </a:schemeClr>
                  </a:glow>
                </a:effectLst>
              </a:defRPr>
            </a:lvl1pPr>
            <a:lvl2pPr marL="0" indent="0" algn="ctr">
              <a:spcBef>
                <a:spcPts val="0"/>
              </a:spcBef>
              <a:buFontTx/>
              <a:buNone/>
              <a:defRPr sz="1600" b="1">
                <a:solidFill>
                  <a:srgbClr val="FFFFFF"/>
                </a:solidFill>
                <a:effectLst>
                  <a:glow rad="101600">
                    <a:schemeClr val="tx1">
                      <a:lumMod val="75000"/>
                      <a:lumOff val="25000"/>
                      <a:alpha val="75000"/>
                    </a:schemeClr>
                  </a:glow>
                </a:effectLst>
              </a:defRPr>
            </a:lvl2pPr>
            <a:lvl3pPr marL="0" indent="0" algn="ctr">
              <a:spcBef>
                <a:spcPts val="0"/>
              </a:spcBef>
              <a:buFontTx/>
              <a:buNone/>
              <a:defRPr sz="1600" b="1">
                <a:solidFill>
                  <a:srgbClr val="FFFFFF"/>
                </a:solidFill>
                <a:effectLst>
                  <a:glow rad="101600">
                    <a:schemeClr val="tx1">
                      <a:lumMod val="75000"/>
                      <a:lumOff val="25000"/>
                      <a:alpha val="75000"/>
                    </a:schemeClr>
                  </a:glow>
                </a:effectLst>
              </a:defRPr>
            </a:lvl3pPr>
            <a:lvl4pPr marL="0" indent="0" algn="ctr">
              <a:spcBef>
                <a:spcPts val="0"/>
              </a:spcBef>
              <a:buFontTx/>
              <a:buNone/>
              <a:defRPr sz="1600" b="1">
                <a:solidFill>
                  <a:srgbClr val="FFFFFF"/>
                </a:solidFill>
                <a:effectLst>
                  <a:glow rad="101600">
                    <a:schemeClr val="tx1">
                      <a:lumMod val="75000"/>
                      <a:lumOff val="25000"/>
                      <a:alpha val="75000"/>
                    </a:schemeClr>
                  </a:glow>
                </a:effectLst>
              </a:defRPr>
            </a:lvl4pPr>
            <a:lvl5pPr marL="0" indent="0" algn="ctr">
              <a:spcBef>
                <a:spcPts val="0"/>
              </a:spcBef>
              <a:buFontTx/>
              <a:buNone/>
              <a:defRPr sz="1600" b="1">
                <a:solidFill>
                  <a:srgbClr val="FFFFFF"/>
                </a:solidFill>
                <a:effectLst>
                  <a:glow rad="101600">
                    <a:schemeClr val="tx1">
                      <a:lumMod val="75000"/>
                      <a:lumOff val="25000"/>
                      <a:alpha val="75000"/>
                    </a:schemeClr>
                  </a:glow>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lide Number Placeholder 5">
            <a:extLst>
              <a:ext uri="{FF2B5EF4-FFF2-40B4-BE49-F238E27FC236}">
                <a16:creationId xmlns:a16="http://schemas.microsoft.com/office/drawing/2014/main" id="{0B96822A-7AA4-4FF2-96B1-4F296680581A}"/>
              </a:ext>
            </a:extLst>
          </p:cNvPr>
          <p:cNvSpPr>
            <a:spLocks noGrp="1"/>
          </p:cNvSpPr>
          <p:nvPr>
            <p:ph type="sldNum" sz="quarter" idx="2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fld id="{FFCC9455-0073-41E0-A953-224F7CDD74AD}" type="slidenum">
              <a:rPr lang="en-US" smtClean="0"/>
              <a:t>‹#›</a:t>
            </a:fld>
            <a:endParaRPr lang="en-US"/>
          </a:p>
        </p:txBody>
      </p:sp>
    </p:spTree>
    <p:extLst>
      <p:ext uri="{BB962C8B-B14F-4D97-AF65-F5344CB8AC3E}">
        <p14:creationId xmlns:p14="http://schemas.microsoft.com/office/powerpoint/2010/main" val="2925161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A42F5-9C06-26C8-A57F-153C0808C9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B3B9B2-514C-EB63-7852-4529413765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1E25C7-B676-FBC6-78C0-395F03659C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856769-698C-EB9B-F00B-293477CB25BA}"/>
              </a:ext>
            </a:extLst>
          </p:cNvPr>
          <p:cNvSpPr>
            <a:spLocks noGrp="1"/>
          </p:cNvSpPr>
          <p:nvPr>
            <p:ph type="dt" sz="half" idx="10"/>
          </p:nvPr>
        </p:nvSpPr>
        <p:spPr/>
        <p:txBody>
          <a:bodyPr/>
          <a:lstStyle/>
          <a:p>
            <a:fld id="{3FCA098A-13E3-48E8-BA68-78CAFC20BE47}" type="datetimeFigureOut">
              <a:rPr lang="en-US" smtClean="0"/>
              <a:t>6/25/2024</a:t>
            </a:fld>
            <a:endParaRPr lang="en-US"/>
          </a:p>
        </p:txBody>
      </p:sp>
      <p:sp>
        <p:nvSpPr>
          <p:cNvPr id="6" name="Footer Placeholder 5">
            <a:extLst>
              <a:ext uri="{FF2B5EF4-FFF2-40B4-BE49-F238E27FC236}">
                <a16:creationId xmlns:a16="http://schemas.microsoft.com/office/drawing/2014/main" id="{ADDE48EB-808C-A0B2-1129-68D92252F1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508B50-ED23-9948-F048-B9FFA0480E42}"/>
              </a:ext>
            </a:extLst>
          </p:cNvPr>
          <p:cNvSpPr>
            <a:spLocks noGrp="1"/>
          </p:cNvSpPr>
          <p:nvPr>
            <p:ph type="sldNum" sz="quarter" idx="12"/>
          </p:nvPr>
        </p:nvSpPr>
        <p:spPr/>
        <p:txBody>
          <a:bodyPr/>
          <a:lstStyle/>
          <a:p>
            <a:fld id="{CF003F65-2D2D-46E5-A824-2B7D77871097}" type="slidenum">
              <a:rPr lang="en-US" smtClean="0"/>
              <a:t>‹#›</a:t>
            </a:fld>
            <a:endParaRPr lang="en-US"/>
          </a:p>
        </p:txBody>
      </p:sp>
    </p:spTree>
    <p:extLst>
      <p:ext uri="{BB962C8B-B14F-4D97-AF65-F5344CB8AC3E}">
        <p14:creationId xmlns:p14="http://schemas.microsoft.com/office/powerpoint/2010/main" val="20106045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EF5CDC-FB19-49DE-8A13-23F69D2A6691}"/>
              </a:ext>
            </a:extLst>
          </p:cNvPr>
          <p:cNvSpPr/>
          <p:nvPr/>
        </p:nvSpPr>
        <p:spPr>
          <a:xfrm>
            <a:off x="220134" y="165100"/>
            <a:ext cx="11741151"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 name="Rectangle 9">
            <a:extLst>
              <a:ext uri="{FF2B5EF4-FFF2-40B4-BE49-F238E27FC236}">
                <a16:creationId xmlns:a16="http://schemas.microsoft.com/office/drawing/2014/main" id="{4655AB4A-021D-452E-902A-4CD703486BA1}"/>
              </a:ext>
            </a:extLst>
          </p:cNvPr>
          <p:cNvSpPr/>
          <p:nvPr/>
        </p:nvSpPr>
        <p:spPr>
          <a:xfrm>
            <a:off x="226484"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1" name="Rectangle 10">
            <a:extLst>
              <a:ext uri="{FF2B5EF4-FFF2-40B4-BE49-F238E27FC236}">
                <a16:creationId xmlns:a16="http://schemas.microsoft.com/office/drawing/2014/main" id="{F37DF82A-C607-4E99-9C17-B731849A8FC2}"/>
              </a:ext>
            </a:extLst>
          </p:cNvPr>
          <p:cNvSpPr/>
          <p:nvPr/>
        </p:nvSpPr>
        <p:spPr>
          <a:xfrm>
            <a:off x="8202084"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2" name="Rectangle 11">
            <a:extLst>
              <a:ext uri="{FF2B5EF4-FFF2-40B4-BE49-F238E27FC236}">
                <a16:creationId xmlns:a16="http://schemas.microsoft.com/office/drawing/2014/main" id="{B3729C89-2FE9-42FD-AE7B-1F27353C399F}"/>
              </a:ext>
            </a:extLst>
          </p:cNvPr>
          <p:cNvSpPr/>
          <p:nvPr/>
        </p:nvSpPr>
        <p:spPr>
          <a:xfrm>
            <a:off x="4222751"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3" name="Rectangle 12">
            <a:extLst>
              <a:ext uri="{FF2B5EF4-FFF2-40B4-BE49-F238E27FC236}">
                <a16:creationId xmlns:a16="http://schemas.microsoft.com/office/drawing/2014/main" id="{78DEA957-EF31-4941-91A3-46526F72DE34}"/>
              </a:ext>
            </a:extLst>
          </p:cNvPr>
          <p:cNvSpPr/>
          <p:nvPr/>
        </p:nvSpPr>
        <p:spPr>
          <a:xfrm>
            <a:off x="2264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5" name="Rectangle 14">
            <a:extLst>
              <a:ext uri="{FF2B5EF4-FFF2-40B4-BE49-F238E27FC236}">
                <a16:creationId xmlns:a16="http://schemas.microsoft.com/office/drawing/2014/main" id="{C9706165-7400-416C-89CF-B6386A66F1FC}"/>
              </a:ext>
            </a:extLst>
          </p:cNvPr>
          <p:cNvSpPr/>
          <p:nvPr/>
        </p:nvSpPr>
        <p:spPr>
          <a:xfrm>
            <a:off x="82020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6" name="Rectangle 15">
            <a:extLst>
              <a:ext uri="{FF2B5EF4-FFF2-40B4-BE49-F238E27FC236}">
                <a16:creationId xmlns:a16="http://schemas.microsoft.com/office/drawing/2014/main" id="{22846E12-56B2-4F27-84F0-BB59C2DDACBC}"/>
              </a:ext>
            </a:extLst>
          </p:cNvPr>
          <p:cNvSpPr/>
          <p:nvPr/>
        </p:nvSpPr>
        <p:spPr>
          <a:xfrm>
            <a:off x="4222751"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20" name="Text Placeholder 19"/>
          <p:cNvSpPr>
            <a:spLocks noGrp="1"/>
          </p:cNvSpPr>
          <p:nvPr>
            <p:ph type="body" sz="quarter" idx="13"/>
          </p:nvPr>
        </p:nvSpPr>
        <p:spPr>
          <a:xfrm>
            <a:off x="1343500" y="6242972"/>
            <a:ext cx="5429945" cy="431800"/>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a:t>Click to edit Master text styles</a:t>
            </a:r>
          </a:p>
        </p:txBody>
      </p:sp>
      <p:sp>
        <p:nvSpPr>
          <p:cNvPr id="14" name="Title 13"/>
          <p:cNvSpPr>
            <a:spLocks noGrp="1"/>
          </p:cNvSpPr>
          <p:nvPr>
            <p:ph type="title"/>
          </p:nvPr>
        </p:nvSpPr>
        <p:spPr>
          <a:xfrm>
            <a:off x="2173091" y="147638"/>
            <a:ext cx="9788193" cy="971550"/>
          </a:xfrm>
          <a:prstGeom prst="rect">
            <a:avLst/>
          </a:prstGeom>
        </p:spPr>
        <p:txBody>
          <a:bodyPr vert="horz" lIns="0" tIns="0" rIns="0" bIns="91440" anchor="b"/>
          <a:lstStyle>
            <a:lvl1pPr algn="l">
              <a:defRPr sz="2400" b="1" spc="100">
                <a:solidFill>
                  <a:srgbClr val="FFFFFF"/>
                </a:solidFill>
              </a:defRPr>
            </a:lvl1pPr>
          </a:lstStyle>
          <a:p>
            <a:r>
              <a:rPr lang="en-US"/>
              <a:t>Click to edit Master title style</a:t>
            </a:r>
          </a:p>
        </p:txBody>
      </p:sp>
      <p:sp>
        <p:nvSpPr>
          <p:cNvPr id="23" name="Text Placeholder 22"/>
          <p:cNvSpPr>
            <a:spLocks noGrp="1"/>
          </p:cNvSpPr>
          <p:nvPr>
            <p:ph type="body" sz="quarter" idx="16"/>
          </p:nvPr>
        </p:nvSpPr>
        <p:spPr>
          <a:xfrm>
            <a:off x="230225" y="1269258"/>
            <a:ext cx="3768175" cy="4759618"/>
          </a:xfrm>
          <a:prstGeom prst="rect">
            <a:avLst/>
          </a:prstGeom>
          <a:solidFill>
            <a:srgbClr val="D5D2C8"/>
          </a:solidFill>
        </p:spPr>
        <p:txBody>
          <a:bodyPr vert="horz" lIns="274320" tIns="91440"/>
          <a:lstStyle>
            <a:lvl1pPr marL="0" indent="0">
              <a:lnSpc>
                <a:spcPts val="2120"/>
              </a:lnSpc>
              <a:spcBef>
                <a:spcPts val="800"/>
              </a:spcBef>
              <a:buFontTx/>
              <a:buNone/>
              <a:defRPr sz="1600">
                <a:solidFill>
                  <a:schemeClr val="tx2"/>
                </a:solidFill>
              </a:defRPr>
            </a:lvl1pPr>
            <a:lvl2pPr marL="0" indent="0">
              <a:lnSpc>
                <a:spcPts val="2120"/>
              </a:lnSpc>
              <a:spcBef>
                <a:spcPts val="800"/>
              </a:spcBef>
              <a:buFontTx/>
              <a:buNone/>
              <a:defRPr sz="1600">
                <a:solidFill>
                  <a:schemeClr val="tx2"/>
                </a:solidFill>
              </a:defRPr>
            </a:lvl2pPr>
            <a:lvl3pPr marL="0" indent="0">
              <a:lnSpc>
                <a:spcPts val="2120"/>
              </a:lnSpc>
              <a:spcBef>
                <a:spcPts val="800"/>
              </a:spcBef>
              <a:buFontTx/>
              <a:buNone/>
              <a:defRPr sz="1600">
                <a:solidFill>
                  <a:schemeClr val="tx2"/>
                </a:solidFill>
              </a:defRPr>
            </a:lvl3pPr>
            <a:lvl4pPr marL="0" indent="0">
              <a:lnSpc>
                <a:spcPts val="2120"/>
              </a:lnSpc>
              <a:spcBef>
                <a:spcPts val="800"/>
              </a:spcBef>
              <a:buFontTx/>
              <a:buNone/>
              <a:defRPr sz="1600">
                <a:solidFill>
                  <a:schemeClr val="tx2"/>
                </a:solidFill>
              </a:defRPr>
            </a:lvl4pPr>
            <a:lvl5pPr marL="0" indent="0">
              <a:lnSpc>
                <a:spcPts val="2120"/>
              </a:lnSpc>
              <a:spcBef>
                <a:spcPts val="800"/>
              </a:spcBef>
              <a:buFontTx/>
              <a:buNone/>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4"/>
          <p:cNvSpPr>
            <a:spLocks noGrp="1"/>
          </p:cNvSpPr>
          <p:nvPr>
            <p:ph type="body" sz="quarter" idx="17"/>
          </p:nvPr>
        </p:nvSpPr>
        <p:spPr>
          <a:xfrm>
            <a:off x="8219017" y="1269258"/>
            <a:ext cx="3768259" cy="2299462"/>
          </a:xfrm>
          <a:prstGeom prst="rect">
            <a:avLst/>
          </a:prstGeom>
          <a:solidFill>
            <a:srgbClr val="36B77A"/>
          </a:solidFill>
        </p:spPr>
        <p:txBody>
          <a:bodyPr vert="horz" lIns="182880" tIns="91440"/>
          <a:lstStyle>
            <a:lvl1pPr marL="0" indent="0">
              <a:lnSpc>
                <a:spcPts val="2120"/>
              </a:lnSpc>
              <a:spcBef>
                <a:spcPts val="800"/>
              </a:spcBef>
              <a:buFontTx/>
              <a:buNone/>
              <a:defRPr sz="1600">
                <a:solidFill>
                  <a:srgbClr val="FFFFFF"/>
                </a:solidFill>
              </a:defRPr>
            </a:lvl1pPr>
            <a:lvl2pPr marL="0" indent="0">
              <a:lnSpc>
                <a:spcPts val="2120"/>
              </a:lnSpc>
              <a:spcBef>
                <a:spcPts val="800"/>
              </a:spcBef>
              <a:buFontTx/>
              <a:buNone/>
              <a:defRPr sz="1600">
                <a:solidFill>
                  <a:srgbClr val="FFFFFF"/>
                </a:solidFill>
              </a:defRPr>
            </a:lvl2pPr>
            <a:lvl3pPr marL="0" indent="0">
              <a:lnSpc>
                <a:spcPts val="2120"/>
              </a:lnSpc>
              <a:spcBef>
                <a:spcPts val="800"/>
              </a:spcBef>
              <a:buFontTx/>
              <a:buNone/>
              <a:defRPr sz="1600">
                <a:solidFill>
                  <a:srgbClr val="FFFFFF"/>
                </a:solidFill>
              </a:defRPr>
            </a:lvl3pPr>
            <a:lvl4pPr marL="0" indent="0">
              <a:lnSpc>
                <a:spcPts val="2120"/>
              </a:lnSpc>
              <a:spcBef>
                <a:spcPts val="800"/>
              </a:spcBef>
              <a:buFontTx/>
              <a:buNone/>
              <a:defRPr sz="1600">
                <a:solidFill>
                  <a:srgbClr val="FFFFFF"/>
                </a:solidFill>
              </a:defRPr>
            </a:lvl4pPr>
            <a:lvl5pPr marL="0" indent="0">
              <a:lnSpc>
                <a:spcPts val="2120"/>
              </a:lnSpc>
              <a:spcBef>
                <a:spcPts val="800"/>
              </a:spcBef>
              <a:buFontTx/>
              <a:buNone/>
              <a:defRPr sz="16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Picture Placeholder 26"/>
          <p:cNvSpPr>
            <a:spLocks noGrp="1" noChangeAspect="1"/>
          </p:cNvSpPr>
          <p:nvPr>
            <p:ph type="pic" sz="quarter" idx="18"/>
          </p:nvPr>
        </p:nvSpPr>
        <p:spPr>
          <a:xfrm>
            <a:off x="4224374" y="1269629"/>
            <a:ext cx="3760724" cy="4759247"/>
          </a:xfrm>
          <a:prstGeom prst="rect">
            <a:avLst/>
          </a:prstGeom>
        </p:spPr>
        <p:txBody>
          <a:bodyPr vert="horz" anchor="ctr"/>
          <a:lstStyle>
            <a:lvl1pPr algn="ctr">
              <a:defRPr sz="1600"/>
            </a:lvl1pPr>
          </a:lstStyle>
          <a:p>
            <a:pPr lvl="0"/>
            <a:r>
              <a:rPr lang="en-US" noProof="0"/>
              <a:t>Click icon to add picture</a:t>
            </a:r>
          </a:p>
        </p:txBody>
      </p:sp>
      <p:sp>
        <p:nvSpPr>
          <p:cNvPr id="31" name="Picture Placeholder 30"/>
          <p:cNvSpPr>
            <a:spLocks noGrp="1"/>
          </p:cNvSpPr>
          <p:nvPr>
            <p:ph type="pic" sz="quarter" idx="20"/>
          </p:nvPr>
        </p:nvSpPr>
        <p:spPr>
          <a:xfrm>
            <a:off x="8203708" y="3723904"/>
            <a:ext cx="3763433" cy="2305050"/>
          </a:xfrm>
          <a:prstGeom prst="rect">
            <a:avLst/>
          </a:prstGeom>
        </p:spPr>
        <p:txBody>
          <a:bodyPr vert="horz" anchor="ctr"/>
          <a:lstStyle>
            <a:lvl1pPr algn="ctr">
              <a:defRPr sz="1600"/>
            </a:lvl1pPr>
          </a:lstStyle>
          <a:p>
            <a:pPr lvl="0"/>
            <a:r>
              <a:rPr lang="en-US" noProof="0"/>
              <a:t>Click icon to add picture</a:t>
            </a:r>
          </a:p>
        </p:txBody>
      </p:sp>
      <p:sp>
        <p:nvSpPr>
          <p:cNvPr id="19" name="Text Placeholder 18"/>
          <p:cNvSpPr>
            <a:spLocks noGrp="1"/>
          </p:cNvSpPr>
          <p:nvPr>
            <p:ph type="body" sz="quarter" idx="21"/>
          </p:nvPr>
        </p:nvSpPr>
        <p:spPr>
          <a:xfrm>
            <a:off x="4784575" y="1270012"/>
            <a:ext cx="3221568" cy="936625"/>
          </a:xfrm>
          <a:prstGeom prst="rect">
            <a:avLst/>
          </a:prstGeom>
        </p:spPr>
        <p:txBody>
          <a:bodyPr vert="horz" tIns="137160" rIns="182880"/>
          <a:lstStyle>
            <a:lvl1pPr marL="0" indent="0" algn="r">
              <a:spcBef>
                <a:spcPts val="0"/>
              </a:spcBef>
              <a:buFontTx/>
              <a:buNone/>
              <a:defRPr sz="1600" b="1">
                <a:solidFill>
                  <a:srgbClr val="FFFFFF"/>
                </a:solidFill>
              </a:defRPr>
            </a:lvl1pPr>
            <a:lvl2pPr marL="0" indent="0" algn="r">
              <a:spcBef>
                <a:spcPts val="0"/>
              </a:spcBef>
              <a:buFontTx/>
              <a:buNone/>
              <a:defRPr sz="1600" b="1">
                <a:solidFill>
                  <a:srgbClr val="FFFFFF"/>
                </a:solidFill>
              </a:defRPr>
            </a:lvl2pPr>
            <a:lvl3pPr marL="0" indent="0" algn="r">
              <a:spcBef>
                <a:spcPts val="0"/>
              </a:spcBef>
              <a:buFontTx/>
              <a:buNone/>
              <a:defRPr sz="1600" b="1">
                <a:solidFill>
                  <a:srgbClr val="FFFFFF"/>
                </a:solidFill>
              </a:defRPr>
            </a:lvl3pPr>
            <a:lvl4pPr marL="0" indent="0" algn="r">
              <a:spcBef>
                <a:spcPts val="0"/>
              </a:spcBef>
              <a:buFontTx/>
              <a:buNone/>
              <a:defRPr sz="1600" b="1">
                <a:solidFill>
                  <a:srgbClr val="FFFFFF"/>
                </a:solidFill>
              </a:defRPr>
            </a:lvl4pPr>
            <a:lvl5pPr marL="0" indent="0" algn="r">
              <a:spcBef>
                <a:spcPts val="0"/>
              </a:spcBef>
              <a:buFontTx/>
              <a:buNone/>
              <a:defRPr sz="1600" b="1">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a:extLst>
              <a:ext uri="{FF2B5EF4-FFF2-40B4-BE49-F238E27FC236}">
                <a16:creationId xmlns:a16="http://schemas.microsoft.com/office/drawing/2014/main" id="{D52437FA-EDB3-4260-A0DC-E8521DC25D3F}"/>
              </a:ext>
            </a:extLst>
          </p:cNvPr>
          <p:cNvSpPr>
            <a:spLocks noGrp="1"/>
          </p:cNvSpPr>
          <p:nvPr>
            <p:ph type="sldNum" sz="quarter" idx="22"/>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fld id="{FFCC9455-0073-41E0-A953-224F7CDD74AD}" type="slidenum">
              <a:rPr lang="en-US" smtClean="0"/>
              <a:t>‹#›</a:t>
            </a:fld>
            <a:endParaRPr lang="en-US"/>
          </a:p>
        </p:txBody>
      </p:sp>
    </p:spTree>
    <p:extLst>
      <p:ext uri="{BB962C8B-B14F-4D97-AF65-F5344CB8AC3E}">
        <p14:creationId xmlns:p14="http://schemas.microsoft.com/office/powerpoint/2010/main" val="15209701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670818-B452-4697-976A-5A75844A1505}"/>
              </a:ext>
            </a:extLst>
          </p:cNvPr>
          <p:cNvSpPr/>
          <p:nvPr/>
        </p:nvSpPr>
        <p:spPr>
          <a:xfrm>
            <a:off x="220134" y="165100"/>
            <a:ext cx="11741151" cy="941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5" name="Rectangle 4">
            <a:extLst>
              <a:ext uri="{FF2B5EF4-FFF2-40B4-BE49-F238E27FC236}">
                <a16:creationId xmlns:a16="http://schemas.microsoft.com/office/drawing/2014/main" id="{E7517DB8-0661-42D1-A900-5ACAD189B53F}"/>
              </a:ext>
            </a:extLst>
          </p:cNvPr>
          <p:cNvSpPr/>
          <p:nvPr/>
        </p:nvSpPr>
        <p:spPr>
          <a:xfrm>
            <a:off x="226484"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Rectangle 5">
            <a:extLst>
              <a:ext uri="{FF2B5EF4-FFF2-40B4-BE49-F238E27FC236}">
                <a16:creationId xmlns:a16="http://schemas.microsoft.com/office/drawing/2014/main" id="{1201CD81-836D-4F58-93FB-6C7BE730B0E5}"/>
              </a:ext>
            </a:extLst>
          </p:cNvPr>
          <p:cNvSpPr/>
          <p:nvPr/>
        </p:nvSpPr>
        <p:spPr>
          <a:xfrm>
            <a:off x="8202084"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7" name="Rectangle 6">
            <a:extLst>
              <a:ext uri="{FF2B5EF4-FFF2-40B4-BE49-F238E27FC236}">
                <a16:creationId xmlns:a16="http://schemas.microsoft.com/office/drawing/2014/main" id="{39D53E4B-FC5B-4CCD-AE87-D091F1FA2064}"/>
              </a:ext>
            </a:extLst>
          </p:cNvPr>
          <p:cNvSpPr/>
          <p:nvPr/>
        </p:nvSpPr>
        <p:spPr>
          <a:xfrm>
            <a:off x="4222751"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8" name="Rectangle 7">
            <a:extLst>
              <a:ext uri="{FF2B5EF4-FFF2-40B4-BE49-F238E27FC236}">
                <a16:creationId xmlns:a16="http://schemas.microsoft.com/office/drawing/2014/main" id="{B7041D80-82E6-4655-BFE4-18A9A45BA5F8}"/>
              </a:ext>
            </a:extLst>
          </p:cNvPr>
          <p:cNvSpPr/>
          <p:nvPr/>
        </p:nvSpPr>
        <p:spPr>
          <a:xfrm>
            <a:off x="2264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9" name="Rectangle 8">
            <a:extLst>
              <a:ext uri="{FF2B5EF4-FFF2-40B4-BE49-F238E27FC236}">
                <a16:creationId xmlns:a16="http://schemas.microsoft.com/office/drawing/2014/main" id="{30C18903-9A37-4D17-AC3B-E056D60F73B2}"/>
              </a:ext>
            </a:extLst>
          </p:cNvPr>
          <p:cNvSpPr/>
          <p:nvPr/>
        </p:nvSpPr>
        <p:spPr>
          <a:xfrm>
            <a:off x="82020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 name="Rectangle 9">
            <a:extLst>
              <a:ext uri="{FF2B5EF4-FFF2-40B4-BE49-F238E27FC236}">
                <a16:creationId xmlns:a16="http://schemas.microsoft.com/office/drawing/2014/main" id="{8683E7AF-7E27-456F-8732-E0054A81614B}"/>
              </a:ext>
            </a:extLst>
          </p:cNvPr>
          <p:cNvSpPr/>
          <p:nvPr/>
        </p:nvSpPr>
        <p:spPr>
          <a:xfrm>
            <a:off x="4222751"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4" name="Title 13"/>
          <p:cNvSpPr>
            <a:spLocks noGrp="1"/>
          </p:cNvSpPr>
          <p:nvPr>
            <p:ph type="title"/>
          </p:nvPr>
        </p:nvSpPr>
        <p:spPr>
          <a:xfrm>
            <a:off x="2173091" y="147638"/>
            <a:ext cx="9788193" cy="971550"/>
          </a:xfrm>
          <a:prstGeom prst="rect">
            <a:avLst/>
          </a:prstGeom>
        </p:spPr>
        <p:txBody>
          <a:bodyPr vert="horz" lIns="0" tIns="0" rIns="0" bIns="91440" anchor="b"/>
          <a:lstStyle>
            <a:lvl1pPr algn="l">
              <a:defRPr sz="2400" b="1" spc="100">
                <a:solidFill>
                  <a:srgbClr val="FFFFFF"/>
                </a:solidFill>
              </a:defRPr>
            </a:lvl1pPr>
          </a:lstStyle>
          <a:p>
            <a:r>
              <a:rPr lang="en-US"/>
              <a:t>Click to edit Master title style</a:t>
            </a:r>
          </a:p>
        </p:txBody>
      </p:sp>
      <p:sp>
        <p:nvSpPr>
          <p:cNvPr id="18" name="Text Placeholder 19"/>
          <p:cNvSpPr>
            <a:spLocks noGrp="1"/>
          </p:cNvSpPr>
          <p:nvPr>
            <p:ph type="body" sz="quarter" idx="13"/>
          </p:nvPr>
        </p:nvSpPr>
        <p:spPr>
          <a:xfrm>
            <a:off x="1236135" y="6242583"/>
            <a:ext cx="6389491"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a:t>Click to edit Master text styles</a:t>
            </a:r>
          </a:p>
        </p:txBody>
      </p:sp>
      <p:sp>
        <p:nvSpPr>
          <p:cNvPr id="11" name="Slide Number Placeholder 5">
            <a:extLst>
              <a:ext uri="{FF2B5EF4-FFF2-40B4-BE49-F238E27FC236}">
                <a16:creationId xmlns:a16="http://schemas.microsoft.com/office/drawing/2014/main" id="{08446055-8733-47B8-B7E3-D66583551432}"/>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fld id="{FFCC9455-0073-41E0-A953-224F7CDD74AD}" type="slidenum">
              <a:rPr lang="en-US" smtClean="0"/>
              <a:t>‹#›</a:t>
            </a:fld>
            <a:endParaRPr lang="en-US"/>
          </a:p>
        </p:txBody>
      </p:sp>
    </p:spTree>
    <p:extLst>
      <p:ext uri="{BB962C8B-B14F-4D97-AF65-F5344CB8AC3E}">
        <p14:creationId xmlns:p14="http://schemas.microsoft.com/office/powerpoint/2010/main" val="41366878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6EA1E4-E44A-4A03-9DEB-0922E411CF29}"/>
              </a:ext>
            </a:extLst>
          </p:cNvPr>
          <p:cNvSpPr/>
          <p:nvPr/>
        </p:nvSpPr>
        <p:spPr>
          <a:xfrm>
            <a:off x="220134" y="165100"/>
            <a:ext cx="11741151" cy="941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9" name="Picture Placeholder 8"/>
          <p:cNvSpPr>
            <a:spLocks noGrp="1"/>
          </p:cNvSpPr>
          <p:nvPr>
            <p:ph type="pic" sz="quarter" idx="14"/>
          </p:nvPr>
        </p:nvSpPr>
        <p:spPr>
          <a:xfrm>
            <a:off x="213785" y="1244600"/>
            <a:ext cx="11736916" cy="4795838"/>
          </a:xfrm>
          <a:prstGeom prst="rect">
            <a:avLst/>
          </a:prstGeom>
        </p:spPr>
        <p:txBody>
          <a:bodyPr vert="horz" anchor="ctr"/>
          <a:lstStyle>
            <a:lvl1pPr algn="ctr">
              <a:defRPr sz="1600"/>
            </a:lvl1pPr>
          </a:lstStyle>
          <a:p>
            <a:pPr lvl="0"/>
            <a:r>
              <a:rPr lang="en-US" noProof="0"/>
              <a:t>Click icon to add picture</a:t>
            </a:r>
          </a:p>
        </p:txBody>
      </p:sp>
      <p:sp>
        <p:nvSpPr>
          <p:cNvPr id="14" name="Title 13"/>
          <p:cNvSpPr>
            <a:spLocks noGrp="1"/>
          </p:cNvSpPr>
          <p:nvPr>
            <p:ph type="title"/>
          </p:nvPr>
        </p:nvSpPr>
        <p:spPr>
          <a:xfrm>
            <a:off x="2173091" y="165100"/>
            <a:ext cx="9788193" cy="954088"/>
          </a:xfrm>
          <a:prstGeom prst="rect">
            <a:avLst/>
          </a:prstGeom>
        </p:spPr>
        <p:txBody>
          <a:bodyPr vert="horz" lIns="0" tIns="0" rIns="0" bIns="91440" anchor="b"/>
          <a:lstStyle>
            <a:lvl1pPr algn="l">
              <a:defRPr sz="2400" b="1" spc="100">
                <a:solidFill>
                  <a:srgbClr val="FFFFFF"/>
                </a:solidFill>
              </a:defRPr>
            </a:lvl1pPr>
          </a:lstStyle>
          <a:p>
            <a:r>
              <a:rPr lang="en-US"/>
              <a:t>Click to edit Master title style</a:t>
            </a:r>
          </a:p>
        </p:txBody>
      </p:sp>
      <p:sp>
        <p:nvSpPr>
          <p:cNvPr id="7" name="Text Placeholder 19"/>
          <p:cNvSpPr>
            <a:spLocks noGrp="1"/>
          </p:cNvSpPr>
          <p:nvPr>
            <p:ph type="body" sz="quarter" idx="13"/>
          </p:nvPr>
        </p:nvSpPr>
        <p:spPr>
          <a:xfrm>
            <a:off x="1236135" y="6242583"/>
            <a:ext cx="6389491"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445EE931-BD2C-4A9B-AEA2-B09CAEB123E1}"/>
              </a:ext>
            </a:extLst>
          </p:cNvPr>
          <p:cNvSpPr>
            <a:spLocks noGrp="1"/>
          </p:cNvSpPr>
          <p:nvPr>
            <p:ph type="sldNum" sz="quarter" idx="15"/>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fld id="{FFCC9455-0073-41E0-A953-224F7CDD74AD}" type="slidenum">
              <a:rPr lang="en-US" smtClean="0"/>
              <a:t>‹#›</a:t>
            </a:fld>
            <a:endParaRPr lang="en-US"/>
          </a:p>
        </p:txBody>
      </p:sp>
    </p:spTree>
    <p:extLst>
      <p:ext uri="{BB962C8B-B14F-4D97-AF65-F5344CB8AC3E}">
        <p14:creationId xmlns:p14="http://schemas.microsoft.com/office/powerpoint/2010/main" val="26226236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205318" y="160338"/>
            <a:ext cx="11762316" cy="5880100"/>
          </a:xfrm>
          <a:prstGeom prst="rect">
            <a:avLst/>
          </a:prstGeom>
        </p:spPr>
        <p:txBody>
          <a:bodyPr vert="horz" anchor="ctr"/>
          <a:lstStyle>
            <a:lvl1pPr algn="ctr">
              <a:defRPr sz="1600"/>
            </a:lvl1pPr>
          </a:lstStyle>
          <a:p>
            <a:pPr lvl="0"/>
            <a:r>
              <a:rPr lang="en-US" noProof="0"/>
              <a:t>Click icon to add picture</a:t>
            </a:r>
          </a:p>
        </p:txBody>
      </p:sp>
      <p:sp>
        <p:nvSpPr>
          <p:cNvPr id="5" name="Text Placeholder 19"/>
          <p:cNvSpPr>
            <a:spLocks noGrp="1"/>
          </p:cNvSpPr>
          <p:nvPr>
            <p:ph type="body" sz="quarter" idx="13"/>
          </p:nvPr>
        </p:nvSpPr>
        <p:spPr>
          <a:xfrm>
            <a:off x="1236135" y="6242583"/>
            <a:ext cx="6389491"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a:t>Click to edit Master text styles</a:t>
            </a:r>
          </a:p>
        </p:txBody>
      </p:sp>
      <p:sp>
        <p:nvSpPr>
          <p:cNvPr id="4" name="Slide Number Placeholder 5">
            <a:extLst>
              <a:ext uri="{FF2B5EF4-FFF2-40B4-BE49-F238E27FC236}">
                <a16:creationId xmlns:a16="http://schemas.microsoft.com/office/drawing/2014/main" id="{414467B8-1B0A-4696-87E4-8610D2583DB0}"/>
              </a:ext>
            </a:extLst>
          </p:cNvPr>
          <p:cNvSpPr>
            <a:spLocks noGrp="1"/>
          </p:cNvSpPr>
          <p:nvPr>
            <p:ph type="sldNum" sz="quarter" idx="15"/>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fld id="{FFCC9455-0073-41E0-A953-224F7CDD74AD}" type="slidenum">
              <a:rPr lang="en-US" smtClean="0"/>
              <a:t>‹#›</a:t>
            </a:fld>
            <a:endParaRPr lang="en-US"/>
          </a:p>
        </p:txBody>
      </p:sp>
    </p:spTree>
    <p:extLst>
      <p:ext uri="{BB962C8B-B14F-4D97-AF65-F5344CB8AC3E}">
        <p14:creationId xmlns:p14="http://schemas.microsoft.com/office/powerpoint/2010/main" val="23257190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3B48E7D-1D1A-4E8E-BDE4-D72213BD9192}"/>
              </a:ext>
            </a:extLst>
          </p:cNvPr>
          <p:cNvSpPr/>
          <p:nvPr/>
        </p:nvSpPr>
        <p:spPr>
          <a:xfrm>
            <a:off x="220134" y="165100"/>
            <a:ext cx="11741151" cy="5873750"/>
          </a:xfrm>
          <a:prstGeom prst="rect">
            <a:avLst/>
          </a:prstGeom>
          <a:solidFill>
            <a:srgbClr val="D5D2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3" name="Content Placeholder 2"/>
          <p:cNvSpPr>
            <a:spLocks noGrp="1"/>
          </p:cNvSpPr>
          <p:nvPr>
            <p:ph idx="1"/>
          </p:nvPr>
        </p:nvSpPr>
        <p:spPr>
          <a:xfrm>
            <a:off x="2173103" y="1509696"/>
            <a:ext cx="9431867"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9"/>
          <p:cNvSpPr>
            <a:spLocks noGrp="1"/>
          </p:cNvSpPr>
          <p:nvPr>
            <p:ph type="body" sz="quarter" idx="13"/>
          </p:nvPr>
        </p:nvSpPr>
        <p:spPr>
          <a:xfrm>
            <a:off x="1236135" y="6242583"/>
            <a:ext cx="6389491"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a:t>Click to edit Master text styles</a:t>
            </a:r>
          </a:p>
        </p:txBody>
      </p:sp>
      <p:sp>
        <p:nvSpPr>
          <p:cNvPr id="14" name="Title 13"/>
          <p:cNvSpPr>
            <a:spLocks noGrp="1"/>
          </p:cNvSpPr>
          <p:nvPr>
            <p:ph type="title"/>
          </p:nvPr>
        </p:nvSpPr>
        <p:spPr>
          <a:xfrm>
            <a:off x="2173091" y="165100"/>
            <a:ext cx="9788193" cy="954088"/>
          </a:xfrm>
          <a:prstGeom prst="rect">
            <a:avLst/>
          </a:prstGeom>
        </p:spPr>
        <p:txBody>
          <a:bodyPr vert="horz" lIns="0" tIns="0" rIns="0" bIns="91440" anchor="b"/>
          <a:lstStyle>
            <a:lvl1pPr algn="l">
              <a:defRPr sz="2400" b="1" spc="100">
                <a:solidFill>
                  <a:srgbClr val="FFFFFF"/>
                </a:solidFill>
                <a:latin typeface="+mn-lt"/>
              </a:defRPr>
            </a:lvl1pPr>
          </a:lstStyle>
          <a:p>
            <a:r>
              <a:rPr lang="en-US"/>
              <a:t>Click to edit Master title style</a:t>
            </a:r>
          </a:p>
        </p:txBody>
      </p:sp>
      <p:sp>
        <p:nvSpPr>
          <p:cNvPr id="6" name="Slide Number Placeholder 5">
            <a:extLst>
              <a:ext uri="{FF2B5EF4-FFF2-40B4-BE49-F238E27FC236}">
                <a16:creationId xmlns:a16="http://schemas.microsoft.com/office/drawing/2014/main" id="{BC630A8E-5582-43EC-9269-7F7B4F74B30A}"/>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fld id="{FFCC9455-0073-41E0-A953-224F7CDD74AD}" type="slidenum">
              <a:rPr lang="en-US" smtClean="0"/>
              <a:t>‹#›</a:t>
            </a:fld>
            <a:endParaRPr lang="en-US"/>
          </a:p>
        </p:txBody>
      </p:sp>
    </p:spTree>
    <p:extLst>
      <p:ext uri="{BB962C8B-B14F-4D97-AF65-F5344CB8AC3E}">
        <p14:creationId xmlns:p14="http://schemas.microsoft.com/office/powerpoint/2010/main" val="9729122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0F4DEB7-3760-459E-9D21-A71AC680B58B}"/>
              </a:ext>
            </a:extLst>
          </p:cNvPr>
          <p:cNvSpPr/>
          <p:nvPr/>
        </p:nvSpPr>
        <p:spPr>
          <a:xfrm>
            <a:off x="220134" y="165100"/>
            <a:ext cx="11741151" cy="58737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pic>
        <p:nvPicPr>
          <p:cNvPr id="6" name="Picture 4" descr="Identity Marker_blue screen.png">
            <a:extLst>
              <a:ext uri="{FF2B5EF4-FFF2-40B4-BE49-F238E27FC236}">
                <a16:creationId xmlns:a16="http://schemas.microsoft.com/office/drawing/2014/main" id="{960DE869-24AF-4693-8F5E-53997F8E3AA9}"/>
              </a:ext>
            </a:extLst>
          </p:cNvPr>
          <p:cNvPicPr>
            <a:picLocks noChangeAspect="1"/>
          </p:cNvPicPr>
          <p:nvPr/>
        </p:nvPicPr>
        <p:blipFill>
          <a:blip r:embed="rId2" cstate="print">
            <a:extLst>
              <a:ext uri="{28A0092B-C50C-407E-A947-70E740481C1C}">
                <a14:useLocalDpi xmlns:a14="http://schemas.microsoft.com/office/drawing/2010/main" val="0"/>
              </a:ext>
            </a:extLst>
          </a:blip>
          <a:srcRect r="22514" b="11581"/>
          <a:stretch>
            <a:fillRect/>
          </a:stretch>
        </p:blipFill>
        <p:spPr bwMode="auto">
          <a:xfrm>
            <a:off x="7044267" y="1587500"/>
            <a:ext cx="4893733"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2173103" y="1509696"/>
            <a:ext cx="9431867"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p:cNvSpPr>
            <a:spLocks noGrp="1"/>
          </p:cNvSpPr>
          <p:nvPr>
            <p:ph type="title"/>
          </p:nvPr>
        </p:nvSpPr>
        <p:spPr>
          <a:xfrm>
            <a:off x="2173091" y="165100"/>
            <a:ext cx="9788193" cy="954088"/>
          </a:xfrm>
          <a:prstGeom prst="rect">
            <a:avLst/>
          </a:prstGeom>
        </p:spPr>
        <p:txBody>
          <a:bodyPr vert="horz" lIns="0" tIns="0" rIns="0" bIns="91440" anchor="b"/>
          <a:lstStyle>
            <a:lvl1pPr algn="l">
              <a:defRPr sz="2400" b="1" spc="0">
                <a:solidFill>
                  <a:srgbClr val="FFFFFF"/>
                </a:solidFill>
                <a:latin typeface="+mn-lt"/>
              </a:defRPr>
            </a:lvl1pPr>
          </a:lstStyle>
          <a:p>
            <a:r>
              <a:rPr lang="en-US"/>
              <a:t>Click to edit Master title style</a:t>
            </a:r>
          </a:p>
        </p:txBody>
      </p:sp>
      <p:sp>
        <p:nvSpPr>
          <p:cNvPr id="12" name="Text Placeholder 19"/>
          <p:cNvSpPr>
            <a:spLocks noGrp="1"/>
          </p:cNvSpPr>
          <p:nvPr>
            <p:ph type="body" sz="quarter" idx="13"/>
          </p:nvPr>
        </p:nvSpPr>
        <p:spPr>
          <a:xfrm>
            <a:off x="1236135" y="6242583"/>
            <a:ext cx="6389491"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a:t>Click to edit Master text styles</a:t>
            </a:r>
          </a:p>
        </p:txBody>
      </p:sp>
      <p:sp>
        <p:nvSpPr>
          <p:cNvPr id="7" name="Slide Number Placeholder 5">
            <a:extLst>
              <a:ext uri="{FF2B5EF4-FFF2-40B4-BE49-F238E27FC236}">
                <a16:creationId xmlns:a16="http://schemas.microsoft.com/office/drawing/2014/main" id="{70FF1DE9-0DFB-4AA5-9D82-0A2F30E11944}"/>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fld id="{FFCC9455-0073-41E0-A953-224F7CDD74AD}" type="slidenum">
              <a:rPr lang="en-US" smtClean="0"/>
              <a:t>‹#›</a:t>
            </a:fld>
            <a:endParaRPr lang="en-US"/>
          </a:p>
        </p:txBody>
      </p:sp>
    </p:spTree>
    <p:extLst>
      <p:ext uri="{BB962C8B-B14F-4D97-AF65-F5344CB8AC3E}">
        <p14:creationId xmlns:p14="http://schemas.microsoft.com/office/powerpoint/2010/main" val="4418229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2B758F-CE60-4442-80A2-F33A6F0313C5}"/>
              </a:ext>
            </a:extLst>
          </p:cNvPr>
          <p:cNvSpPr/>
          <p:nvPr/>
        </p:nvSpPr>
        <p:spPr>
          <a:xfrm>
            <a:off x="220134" y="165100"/>
            <a:ext cx="11741151" cy="5873750"/>
          </a:xfrm>
          <a:prstGeom prst="rect">
            <a:avLst/>
          </a:prstGeom>
          <a:solidFill>
            <a:srgbClr val="D5D2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3" name="Content Placeholder 2"/>
          <p:cNvSpPr>
            <a:spLocks noGrp="1"/>
          </p:cNvSpPr>
          <p:nvPr>
            <p:ph idx="1"/>
          </p:nvPr>
        </p:nvSpPr>
        <p:spPr>
          <a:xfrm>
            <a:off x="2173103" y="1509696"/>
            <a:ext cx="9431867"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p:cNvSpPr>
            <a:spLocks noGrp="1"/>
          </p:cNvSpPr>
          <p:nvPr>
            <p:ph type="title"/>
          </p:nvPr>
        </p:nvSpPr>
        <p:spPr>
          <a:xfrm>
            <a:off x="2173091" y="165100"/>
            <a:ext cx="9788193" cy="954088"/>
          </a:xfrm>
          <a:prstGeom prst="rect">
            <a:avLst/>
          </a:prstGeom>
        </p:spPr>
        <p:txBody>
          <a:bodyPr vert="horz" lIns="0" tIns="0" rIns="0" bIns="91440" anchor="b"/>
          <a:lstStyle>
            <a:lvl1pPr algn="l">
              <a:defRPr sz="2400" b="1" spc="0">
                <a:solidFill>
                  <a:srgbClr val="FFFFFF"/>
                </a:solidFill>
                <a:latin typeface="+mn-lt"/>
              </a:defRPr>
            </a:lvl1pPr>
          </a:lstStyle>
          <a:p>
            <a:r>
              <a:rPr lang="en-US"/>
              <a:t>Click to edit Master title style</a:t>
            </a:r>
          </a:p>
        </p:txBody>
      </p:sp>
      <p:sp>
        <p:nvSpPr>
          <p:cNvPr id="10" name="Text Placeholder 19"/>
          <p:cNvSpPr>
            <a:spLocks noGrp="1"/>
          </p:cNvSpPr>
          <p:nvPr>
            <p:ph type="body" sz="quarter" idx="13"/>
          </p:nvPr>
        </p:nvSpPr>
        <p:spPr>
          <a:xfrm>
            <a:off x="1236135" y="6242583"/>
            <a:ext cx="6389491"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2DE1C496-7CA3-4A77-B4FE-F328C862C087}"/>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fld id="{FFCC9455-0073-41E0-A953-224F7CDD74AD}" type="slidenum">
              <a:rPr lang="en-US" smtClean="0"/>
              <a:t>‹#›</a:t>
            </a:fld>
            <a:endParaRPr lang="en-US"/>
          </a:p>
        </p:txBody>
      </p:sp>
    </p:spTree>
    <p:extLst>
      <p:ext uri="{BB962C8B-B14F-4D97-AF65-F5344CB8AC3E}">
        <p14:creationId xmlns:p14="http://schemas.microsoft.com/office/powerpoint/2010/main" val="31529037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3103" y="1509696"/>
            <a:ext cx="9431867"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p:cNvSpPr>
            <a:spLocks noGrp="1"/>
          </p:cNvSpPr>
          <p:nvPr>
            <p:ph type="title"/>
          </p:nvPr>
        </p:nvSpPr>
        <p:spPr>
          <a:xfrm>
            <a:off x="2173091" y="165100"/>
            <a:ext cx="9788193" cy="954088"/>
          </a:xfrm>
          <a:prstGeom prst="rect">
            <a:avLst/>
          </a:prstGeom>
        </p:spPr>
        <p:txBody>
          <a:bodyPr vert="horz" lIns="0" tIns="0" rIns="0" bIns="91440" anchor="b"/>
          <a:lstStyle>
            <a:lvl1pPr algn="l">
              <a:defRPr sz="2400" b="1" spc="0">
                <a:solidFill>
                  <a:srgbClr val="0093D0"/>
                </a:solidFill>
                <a:latin typeface="+mn-lt"/>
              </a:defRPr>
            </a:lvl1pPr>
          </a:lstStyle>
          <a:p>
            <a:r>
              <a:rPr lang="en-US"/>
              <a:t>Click to edit Master title style</a:t>
            </a:r>
          </a:p>
        </p:txBody>
      </p:sp>
      <p:sp>
        <p:nvSpPr>
          <p:cNvPr id="9" name="Text Placeholder 19"/>
          <p:cNvSpPr>
            <a:spLocks noGrp="1"/>
          </p:cNvSpPr>
          <p:nvPr>
            <p:ph type="body" sz="quarter" idx="13"/>
          </p:nvPr>
        </p:nvSpPr>
        <p:spPr>
          <a:xfrm>
            <a:off x="1236135" y="6242583"/>
            <a:ext cx="6389491"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a:t>Click to edit Master text styles</a:t>
            </a:r>
          </a:p>
        </p:txBody>
      </p:sp>
      <p:sp>
        <p:nvSpPr>
          <p:cNvPr id="5" name="Slide Number Placeholder 5">
            <a:extLst>
              <a:ext uri="{FF2B5EF4-FFF2-40B4-BE49-F238E27FC236}">
                <a16:creationId xmlns:a16="http://schemas.microsoft.com/office/drawing/2014/main" id="{E4EADD59-8112-4177-9113-24B5A186AD7E}"/>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fld id="{FFCC9455-0073-41E0-A953-224F7CDD74AD}" type="slidenum">
              <a:rPr lang="en-US" smtClean="0"/>
              <a:t>‹#›</a:t>
            </a:fld>
            <a:endParaRPr lang="en-US"/>
          </a:p>
        </p:txBody>
      </p:sp>
    </p:spTree>
    <p:extLst>
      <p:ext uri="{BB962C8B-B14F-4D97-AF65-F5344CB8AC3E}">
        <p14:creationId xmlns:p14="http://schemas.microsoft.com/office/powerpoint/2010/main" val="37224513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F8F3D1A-BC37-434C-AAEF-10FB3FC5AF5B}"/>
              </a:ext>
            </a:extLst>
          </p:cNvPr>
          <p:cNvSpPr>
            <a:spLocks noGrp="1"/>
          </p:cNvSpPr>
          <p:nvPr>
            <p:ph type="dt" sz="half" idx="10"/>
          </p:nvPr>
        </p:nvSpPr>
        <p:spPr>
          <a:xfrm>
            <a:off x="1202267" y="6267451"/>
            <a:ext cx="2032000" cy="365125"/>
          </a:xfrm>
          <a:prstGeom prst="rect">
            <a:avLst/>
          </a:prstGeom>
        </p:spPr>
        <p:txBody>
          <a:bodyPr/>
          <a:lstStyle>
            <a:lvl1pPr eaLnBrk="1" fontAlgn="auto" hangingPunct="1">
              <a:spcBef>
                <a:spcPts val="0"/>
              </a:spcBef>
              <a:spcAft>
                <a:spcPts val="0"/>
              </a:spcAft>
              <a:defRPr>
                <a:latin typeface="+mn-lt"/>
              </a:defRPr>
            </a:lvl1pPr>
          </a:lstStyle>
          <a:p>
            <a:fld id="{C9ECEDC8-5167-4090-B1C4-93DF9287F228}" type="datetimeFigureOut">
              <a:rPr lang="en-US" smtClean="0"/>
              <a:t>6/25/2024</a:t>
            </a:fld>
            <a:endParaRPr lang="en-US"/>
          </a:p>
        </p:txBody>
      </p:sp>
      <p:sp>
        <p:nvSpPr>
          <p:cNvPr id="4" name="Footer Placeholder 3">
            <a:extLst>
              <a:ext uri="{FF2B5EF4-FFF2-40B4-BE49-F238E27FC236}">
                <a16:creationId xmlns:a16="http://schemas.microsoft.com/office/drawing/2014/main" id="{9642E646-21B8-4315-BF16-89F0797FBEAD}"/>
              </a:ext>
            </a:extLst>
          </p:cNvPr>
          <p:cNvSpPr>
            <a:spLocks noGrp="1"/>
          </p:cNvSpPr>
          <p:nvPr>
            <p:ph type="ftr" sz="quarter" idx="11"/>
          </p:nvPr>
        </p:nvSpPr>
        <p:spPr>
          <a:xfrm>
            <a:off x="3386667" y="6254751"/>
            <a:ext cx="7264400" cy="365125"/>
          </a:xfrm>
          <a:prstGeom prst="rect">
            <a:avLst/>
          </a:prstGeom>
        </p:spPr>
        <p:txBody>
          <a:bodyPr anchor="t"/>
          <a:lstStyle>
            <a:lvl1pPr eaLnBrk="1" fontAlgn="auto" hangingPunct="1">
              <a:spcBef>
                <a:spcPts val="0"/>
              </a:spcBef>
              <a:spcAft>
                <a:spcPts val="0"/>
              </a:spcAft>
              <a:defRPr>
                <a:latin typeface="+mn-lt"/>
              </a:defRPr>
            </a:lvl1pPr>
          </a:lstStyle>
          <a:p>
            <a:endParaRPr lang="en-US"/>
          </a:p>
        </p:txBody>
      </p:sp>
      <p:sp>
        <p:nvSpPr>
          <p:cNvPr id="5" name="Slide Number Placeholder 4">
            <a:extLst>
              <a:ext uri="{FF2B5EF4-FFF2-40B4-BE49-F238E27FC236}">
                <a16:creationId xmlns:a16="http://schemas.microsoft.com/office/drawing/2014/main" id="{90896907-F15E-4EDC-AB5E-BC0EA0591085}"/>
              </a:ext>
            </a:extLst>
          </p:cNvPr>
          <p:cNvSpPr>
            <a:spLocks noGrp="1"/>
          </p:cNvSpPr>
          <p:nvPr>
            <p:ph type="sldNum" sz="quarter" idx="12"/>
          </p:nvPr>
        </p:nvSpPr>
        <p:spPr>
          <a:xfrm>
            <a:off x="10786533" y="6216651"/>
            <a:ext cx="999067" cy="365125"/>
          </a:xfrm>
          <a:prstGeom prst="rect">
            <a:avLst/>
          </a:prstGeom>
        </p:spPr>
        <p:txBody>
          <a:bodyPr anchor="t"/>
          <a:lstStyle>
            <a:lvl1pPr algn="r" eaLnBrk="1" fontAlgn="auto" hangingPunct="1">
              <a:spcBef>
                <a:spcPts val="0"/>
              </a:spcBef>
              <a:spcAft>
                <a:spcPts val="0"/>
              </a:spcAft>
              <a:defRPr>
                <a:latin typeface="+mn-lt"/>
              </a:defRPr>
            </a:lvl1pPr>
          </a:lstStyle>
          <a:p>
            <a:fld id="{FFCC9455-0073-41E0-A953-224F7CDD74AD}" type="slidenum">
              <a:rPr lang="en-US" smtClean="0"/>
              <a:t>‹#›</a:t>
            </a:fld>
            <a:endParaRPr lang="en-US"/>
          </a:p>
        </p:txBody>
      </p:sp>
    </p:spTree>
    <p:extLst>
      <p:ext uri="{BB962C8B-B14F-4D97-AF65-F5344CB8AC3E}">
        <p14:creationId xmlns:p14="http://schemas.microsoft.com/office/powerpoint/2010/main" val="8749426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CDAD9-BAE8-4B80-8362-DD39611B18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AC7AFF-B698-44B8-B9E8-AA6A2476D6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1E0904-6E22-4EBB-95FA-3D4DE835FF12}"/>
              </a:ext>
            </a:extLst>
          </p:cNvPr>
          <p:cNvSpPr>
            <a:spLocks noGrp="1"/>
          </p:cNvSpPr>
          <p:nvPr>
            <p:ph type="dt" sz="half" idx="10"/>
          </p:nvPr>
        </p:nvSpPr>
        <p:spPr/>
        <p:txBody>
          <a:bodyPr/>
          <a:lstStyle/>
          <a:p>
            <a:fld id="{C9ECEDC8-5167-4090-B1C4-93DF9287F228}" type="datetimeFigureOut">
              <a:rPr lang="en-US" smtClean="0"/>
              <a:t>6/25/2024</a:t>
            </a:fld>
            <a:endParaRPr lang="en-US"/>
          </a:p>
        </p:txBody>
      </p:sp>
      <p:sp>
        <p:nvSpPr>
          <p:cNvPr id="5" name="Footer Placeholder 4">
            <a:extLst>
              <a:ext uri="{FF2B5EF4-FFF2-40B4-BE49-F238E27FC236}">
                <a16:creationId xmlns:a16="http://schemas.microsoft.com/office/drawing/2014/main" id="{009FD0AD-BCC5-4709-BF10-13C3E58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23399E-4D78-4348-BDFC-94B3DF0D0E69}"/>
              </a:ext>
            </a:extLst>
          </p:cNvPr>
          <p:cNvSpPr>
            <a:spLocks noGrp="1"/>
          </p:cNvSpPr>
          <p:nvPr>
            <p:ph type="sldNum" sz="quarter" idx="12"/>
          </p:nvPr>
        </p:nvSpPr>
        <p:spPr/>
        <p:txBody>
          <a:bodyPr/>
          <a:lstStyle/>
          <a:p>
            <a:fld id="{FFCC9455-0073-41E0-A953-224F7CDD74AD}" type="slidenum">
              <a:rPr lang="en-US" smtClean="0"/>
              <a:t>‹#›</a:t>
            </a:fld>
            <a:endParaRPr lang="en-US"/>
          </a:p>
        </p:txBody>
      </p:sp>
    </p:spTree>
    <p:extLst>
      <p:ext uri="{BB962C8B-B14F-4D97-AF65-F5344CB8AC3E}">
        <p14:creationId xmlns:p14="http://schemas.microsoft.com/office/powerpoint/2010/main" val="746302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E361F-FAFD-8C1F-242C-95FD2104F4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AB9FDD-E900-0C9F-70AA-B3CE6D22F4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FC3879-24B3-16F7-99A1-E2F85FDE06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74B818-5223-64F3-2F21-84A440E037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765FAC-173A-2507-72EE-BB29AAC107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7A93B3-1111-9232-5A1E-BEEC86584BD6}"/>
              </a:ext>
            </a:extLst>
          </p:cNvPr>
          <p:cNvSpPr>
            <a:spLocks noGrp="1"/>
          </p:cNvSpPr>
          <p:nvPr>
            <p:ph type="dt" sz="half" idx="10"/>
          </p:nvPr>
        </p:nvSpPr>
        <p:spPr/>
        <p:txBody>
          <a:bodyPr/>
          <a:lstStyle/>
          <a:p>
            <a:fld id="{3FCA098A-13E3-48E8-BA68-78CAFC20BE47}" type="datetimeFigureOut">
              <a:rPr lang="en-US" smtClean="0"/>
              <a:t>6/25/2024</a:t>
            </a:fld>
            <a:endParaRPr lang="en-US"/>
          </a:p>
        </p:txBody>
      </p:sp>
      <p:sp>
        <p:nvSpPr>
          <p:cNvPr id="8" name="Footer Placeholder 7">
            <a:extLst>
              <a:ext uri="{FF2B5EF4-FFF2-40B4-BE49-F238E27FC236}">
                <a16:creationId xmlns:a16="http://schemas.microsoft.com/office/drawing/2014/main" id="{018B54CA-596B-29AC-0EA4-560E3ACA14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D8EA29-BEC7-E447-B04A-DE25B2A4157A}"/>
              </a:ext>
            </a:extLst>
          </p:cNvPr>
          <p:cNvSpPr>
            <a:spLocks noGrp="1"/>
          </p:cNvSpPr>
          <p:nvPr>
            <p:ph type="sldNum" sz="quarter" idx="12"/>
          </p:nvPr>
        </p:nvSpPr>
        <p:spPr/>
        <p:txBody>
          <a:bodyPr/>
          <a:lstStyle/>
          <a:p>
            <a:fld id="{CF003F65-2D2D-46E5-A824-2B7D77871097}" type="slidenum">
              <a:rPr lang="en-US" smtClean="0"/>
              <a:t>‹#›</a:t>
            </a:fld>
            <a:endParaRPr lang="en-US"/>
          </a:p>
        </p:txBody>
      </p:sp>
    </p:spTree>
    <p:extLst>
      <p:ext uri="{BB962C8B-B14F-4D97-AF65-F5344CB8AC3E}">
        <p14:creationId xmlns:p14="http://schemas.microsoft.com/office/powerpoint/2010/main" val="16579401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6EA1E4-E44A-4A03-9DEB-0922E411CF29}"/>
              </a:ext>
            </a:extLst>
          </p:cNvPr>
          <p:cNvSpPr/>
          <p:nvPr/>
        </p:nvSpPr>
        <p:spPr>
          <a:xfrm>
            <a:off x="220134" y="165100"/>
            <a:ext cx="11741151" cy="941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Picture Placeholder 8"/>
          <p:cNvSpPr>
            <a:spLocks noGrp="1"/>
          </p:cNvSpPr>
          <p:nvPr>
            <p:ph type="pic" sz="quarter" idx="14"/>
          </p:nvPr>
        </p:nvSpPr>
        <p:spPr>
          <a:xfrm>
            <a:off x="213785" y="1244600"/>
            <a:ext cx="11736916" cy="4795838"/>
          </a:xfrm>
          <a:prstGeom prst="rect">
            <a:avLst/>
          </a:prstGeom>
        </p:spPr>
        <p:txBody>
          <a:bodyPr vert="horz" anchor="ctr"/>
          <a:lstStyle>
            <a:lvl1pPr algn="ctr">
              <a:defRPr sz="1600"/>
            </a:lvl1pPr>
          </a:lstStyle>
          <a:p>
            <a:pPr lvl="0"/>
            <a:r>
              <a:rPr lang="en-US" noProof="0" dirty="0"/>
              <a:t>Click icon to add picture</a:t>
            </a:r>
          </a:p>
        </p:txBody>
      </p:sp>
      <p:sp>
        <p:nvSpPr>
          <p:cNvPr id="14" name="Title 13"/>
          <p:cNvSpPr>
            <a:spLocks noGrp="1"/>
          </p:cNvSpPr>
          <p:nvPr>
            <p:ph type="title"/>
          </p:nvPr>
        </p:nvSpPr>
        <p:spPr>
          <a:xfrm>
            <a:off x="224371" y="165100"/>
            <a:ext cx="11736915" cy="954088"/>
          </a:xfrm>
          <a:prstGeom prst="rect">
            <a:avLst/>
          </a:prstGeom>
        </p:spPr>
        <p:txBody>
          <a:bodyPr vert="horz" lIns="0" tIns="0" rIns="0" bIns="91440" anchor="ctr"/>
          <a:lstStyle>
            <a:lvl1pPr algn="ctr">
              <a:defRPr sz="2400" b="1" spc="100">
                <a:solidFill>
                  <a:srgbClr val="FFFFFF"/>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445EE931-BD2C-4A9B-AEA2-B09CAEB123E1}"/>
              </a:ext>
            </a:extLst>
          </p:cNvPr>
          <p:cNvSpPr>
            <a:spLocks noGrp="1"/>
          </p:cNvSpPr>
          <p:nvPr>
            <p:ph type="sldNum" sz="quarter" idx="15"/>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86B4DD73-D9A2-4811-8CC2-320030043A76}" type="slidenum">
              <a:rPr lang="en-US" smtClean="0"/>
              <a:pPr>
                <a:defRPr/>
              </a:pPr>
              <a:t>‹#›</a:t>
            </a:fld>
            <a:endParaRPr lang="en-US" dirty="0"/>
          </a:p>
        </p:txBody>
      </p:sp>
    </p:spTree>
    <p:extLst>
      <p:ext uri="{BB962C8B-B14F-4D97-AF65-F5344CB8AC3E}">
        <p14:creationId xmlns:p14="http://schemas.microsoft.com/office/powerpoint/2010/main" val="1519922008"/>
      </p:ext>
    </p:extLst>
  </p:cSld>
  <p:clrMapOvr>
    <a:masterClrMapping/>
  </p:clrMapOvr>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78B855-E815-47A8-A5EF-78C42FC720FE}"/>
              </a:ext>
            </a:extLst>
          </p:cNvPr>
          <p:cNvSpPr/>
          <p:nvPr/>
        </p:nvSpPr>
        <p:spPr>
          <a:xfrm>
            <a:off x="220134" y="165100"/>
            <a:ext cx="11741151" cy="5875338"/>
          </a:xfrm>
          <a:prstGeom prst="rect">
            <a:avLst/>
          </a:prstGeom>
          <a:solidFill>
            <a:srgbClr val="C7E1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4" descr="Identity Marker_blue screen.png">
            <a:extLst>
              <a:ext uri="{FF2B5EF4-FFF2-40B4-BE49-F238E27FC236}">
                <a16:creationId xmlns:a16="http://schemas.microsoft.com/office/drawing/2014/main" id="{1596CCE3-2937-4124-8CAC-E78263C60088}"/>
              </a:ext>
            </a:extLst>
          </p:cNvPr>
          <p:cNvPicPr>
            <a:picLocks noChangeAspect="1"/>
          </p:cNvPicPr>
          <p:nvPr/>
        </p:nvPicPr>
        <p:blipFill>
          <a:blip r:embed="rId2" cstate="print">
            <a:extLst>
              <a:ext uri="{28A0092B-C50C-407E-A947-70E740481C1C}">
                <a14:useLocalDpi xmlns:a14="http://schemas.microsoft.com/office/drawing/2010/main" val="0"/>
              </a:ext>
            </a:extLst>
          </a:blip>
          <a:srcRect r="22514" b="11581"/>
          <a:stretch>
            <a:fillRect/>
          </a:stretch>
        </p:blipFill>
        <p:spPr bwMode="auto">
          <a:xfrm>
            <a:off x="7044267" y="1587500"/>
            <a:ext cx="4893733"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ACF9B45-C6D6-4E5D-9BEF-31A7E6F5CDC3}"/>
              </a:ext>
            </a:extLst>
          </p:cNvPr>
          <p:cNvSpPr/>
          <p:nvPr/>
        </p:nvSpPr>
        <p:spPr>
          <a:xfrm>
            <a:off x="220134" y="165100"/>
            <a:ext cx="11741151"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title"/>
          </p:nvPr>
        </p:nvSpPr>
        <p:spPr>
          <a:xfrm>
            <a:off x="230717" y="165100"/>
            <a:ext cx="11730568" cy="954088"/>
          </a:xfrm>
          <a:prstGeom prst="rect">
            <a:avLst/>
          </a:prstGeom>
        </p:spPr>
        <p:txBody>
          <a:bodyPr vert="horz" lIns="0" tIns="0" rIns="0" bIns="91440" anchor="ctr"/>
          <a:lstStyle>
            <a:lvl1pPr algn="ctr">
              <a:defRPr sz="2400" b="1" spc="0">
                <a:solidFill>
                  <a:srgbClr val="FFFFFF"/>
                </a:solidFill>
                <a:latin typeface="+mn-lt"/>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64211D72-A1B1-4519-93BB-ACDE5EC6B8B3}"/>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7152C89B-2781-48CB-9076-D9E168B251D8}" type="slidenum">
              <a:rPr lang="en-US"/>
              <a:pPr>
                <a:defRPr/>
              </a:pPr>
              <a:t>‹#›</a:t>
            </a:fld>
            <a:endParaRPr lang="en-US" dirty="0"/>
          </a:p>
        </p:txBody>
      </p:sp>
      <p:sp>
        <p:nvSpPr>
          <p:cNvPr id="4" name="Content Placeholder 3">
            <a:extLst>
              <a:ext uri="{FF2B5EF4-FFF2-40B4-BE49-F238E27FC236}">
                <a16:creationId xmlns:a16="http://schemas.microsoft.com/office/drawing/2014/main" id="{DDA38E39-FA10-456F-A3D3-C627FC0AD014}"/>
              </a:ext>
            </a:extLst>
          </p:cNvPr>
          <p:cNvSpPr>
            <a:spLocks noGrp="1"/>
          </p:cNvSpPr>
          <p:nvPr>
            <p:ph sz="quarter" idx="15"/>
          </p:nvPr>
        </p:nvSpPr>
        <p:spPr>
          <a:xfrm>
            <a:off x="728133" y="1381125"/>
            <a:ext cx="10788651" cy="4294188"/>
          </a:xfrm>
          <a:prstGeom prst="rect">
            <a:avLst/>
          </a:prstGeom>
        </p:spPr>
        <p:txBody>
          <a:bodyPr/>
          <a:lstStyle>
            <a:lvl1pPr marL="342900" indent="-342900">
              <a:buClr>
                <a:srgbClr val="F26323"/>
              </a:buClr>
              <a:buFont typeface="Wingdings" panose="05000000000000000000" pitchFamily="2" charset="2"/>
              <a:buChar char="§"/>
              <a:defRPr sz="2400" b="1"/>
            </a:lvl1pPr>
            <a:lvl2pPr marL="742950" indent="-285750">
              <a:buClr>
                <a:srgbClr val="F26323"/>
              </a:buClr>
              <a:buFont typeface="Wingdings" panose="05000000000000000000" pitchFamily="2" charset="2"/>
              <a:buChar char="§"/>
              <a:defRPr sz="1800"/>
            </a:lvl2pPr>
            <a:lvl3pPr marL="1143000" indent="-228600">
              <a:buClr>
                <a:srgbClr val="F26323"/>
              </a:buClr>
              <a:buFont typeface="Wingdings" panose="05000000000000000000" pitchFamily="2" charset="2"/>
              <a:buChar char="§"/>
              <a:defRPr sz="1800"/>
            </a:lvl3pPr>
            <a:lvl4pPr marL="1600200" indent="-228600">
              <a:buClr>
                <a:srgbClr val="F26323"/>
              </a:buClr>
              <a:buFont typeface="Wingdings" panose="05000000000000000000" pitchFamily="2" charset="2"/>
              <a:buChar char="§"/>
              <a:defRPr sz="1800"/>
            </a:lvl4pPr>
            <a:lvl5pPr marL="2057400" indent="-228600">
              <a:buClr>
                <a:srgbClr val="F26323"/>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9456962"/>
      </p:ext>
    </p:extLst>
  </p:cSld>
  <p:clrMapOvr>
    <a:masterClrMapping/>
  </p:clrMapOvr>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2EA471-E9D0-41EF-B471-7B8C8017053C}"/>
              </a:ext>
            </a:extLst>
          </p:cNvPr>
          <p:cNvSpPr/>
          <p:nvPr/>
        </p:nvSpPr>
        <p:spPr>
          <a:xfrm>
            <a:off x="643467" y="304801"/>
            <a:ext cx="10871200" cy="1820863"/>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15D22"/>
              </a:solidFill>
            </a:endParaRPr>
          </a:p>
        </p:txBody>
      </p:sp>
      <p:sp>
        <p:nvSpPr>
          <p:cNvPr id="3" name="Rectangle 2">
            <a:extLst>
              <a:ext uri="{FF2B5EF4-FFF2-40B4-BE49-F238E27FC236}">
                <a16:creationId xmlns:a16="http://schemas.microsoft.com/office/drawing/2014/main" id="{453C5141-5D37-458C-8566-A958E5AF76EB}"/>
              </a:ext>
            </a:extLst>
          </p:cNvPr>
          <p:cNvSpPr/>
          <p:nvPr/>
        </p:nvSpPr>
        <p:spPr>
          <a:xfrm>
            <a:off x="1593851" y="2127251"/>
            <a:ext cx="9019116" cy="290513"/>
          </a:xfrm>
          <a:prstGeom prst="rect">
            <a:avLst/>
          </a:prstGeom>
          <a:solidFill>
            <a:srgbClr val="CDCEC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Rectangle 3">
            <a:extLst>
              <a:ext uri="{FF2B5EF4-FFF2-40B4-BE49-F238E27FC236}">
                <a16:creationId xmlns:a16="http://schemas.microsoft.com/office/drawing/2014/main" id="{54BAB1AF-C135-45B1-9E81-C3AFEF2565D3}"/>
              </a:ext>
            </a:extLst>
          </p:cNvPr>
          <p:cNvSpPr/>
          <p:nvPr/>
        </p:nvSpPr>
        <p:spPr>
          <a:xfrm>
            <a:off x="338667" y="6108700"/>
            <a:ext cx="3505200" cy="431800"/>
          </a:xfrm>
          <a:prstGeom prst="rect">
            <a:avLst/>
          </a:prstGeom>
          <a:gradFill flip="none" rotWithShape="1">
            <a:gsLst>
              <a:gs pos="0">
                <a:srgbClr val="0095D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a:extLst>
              <a:ext uri="{FF2B5EF4-FFF2-40B4-BE49-F238E27FC236}">
                <a16:creationId xmlns:a16="http://schemas.microsoft.com/office/drawing/2014/main" id="{77B833E5-99CF-460F-AD7E-0D44109ACD6E}"/>
              </a:ext>
            </a:extLst>
          </p:cNvPr>
          <p:cNvSpPr/>
          <p:nvPr/>
        </p:nvSpPr>
        <p:spPr>
          <a:xfrm>
            <a:off x="8365067" y="6108700"/>
            <a:ext cx="3505200" cy="431800"/>
          </a:xfrm>
          <a:prstGeom prst="rect">
            <a:avLst/>
          </a:prstGeom>
          <a:gradFill flip="none" rotWithShape="1">
            <a:gsLst>
              <a:gs pos="100000">
                <a:srgbClr val="0095D3"/>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8">
            <a:extLst>
              <a:ext uri="{FF2B5EF4-FFF2-40B4-BE49-F238E27FC236}">
                <a16:creationId xmlns:a16="http://schemas.microsoft.com/office/drawing/2014/main" id="{EFC747E6-9CBE-4108-88BF-966DE7D5852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718" y="5857876"/>
            <a:ext cx="2999316"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mayors-davie18 (1).jpg">
            <a:extLst>
              <a:ext uri="{FF2B5EF4-FFF2-40B4-BE49-F238E27FC236}">
                <a16:creationId xmlns:a16="http://schemas.microsoft.com/office/drawing/2014/main" id="{77203697-145A-4042-A28F-6BBDD19E06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7184" y="382588"/>
            <a:ext cx="36576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High _1280 (3).jpg">
            <a:extLst>
              <a:ext uri="{FF2B5EF4-FFF2-40B4-BE49-F238E27FC236}">
                <a16:creationId xmlns:a16="http://schemas.microsoft.com/office/drawing/2014/main" id="{AED7C5FC-A263-4648-9AC3-458B0DFC391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2300" y="382589"/>
            <a:ext cx="3431117"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Middle 1519 (1).jpg">
            <a:extLst>
              <a:ext uri="{FF2B5EF4-FFF2-40B4-BE49-F238E27FC236}">
                <a16:creationId xmlns:a16="http://schemas.microsoft.com/office/drawing/2014/main" id="{DD3BF250-B073-4DE9-8458-18B625E01FC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3051" y="381000"/>
            <a:ext cx="35052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
            <a:extLst>
              <a:ext uri="{FF2B5EF4-FFF2-40B4-BE49-F238E27FC236}">
                <a16:creationId xmlns:a16="http://schemas.microsoft.com/office/drawing/2014/main" id="{91F7F382-2FCF-469E-B305-703095FA35F0}"/>
              </a:ext>
            </a:extLst>
          </p:cNvPr>
          <p:cNvSpPr txBox="1">
            <a:spLocks noChangeArrowheads="1"/>
          </p:cNvSpPr>
          <p:nvPr userDrawn="1"/>
        </p:nvSpPr>
        <p:spPr bwMode="auto">
          <a:xfrm>
            <a:off x="1784351" y="2112964"/>
            <a:ext cx="863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r>
              <a:rPr lang="en-US" altLang="en-US" sz="1400" dirty="0"/>
              <a:t>Office of Safety, Security &amp; Emergency Preparedness</a:t>
            </a:r>
          </a:p>
        </p:txBody>
      </p:sp>
      <p:sp>
        <p:nvSpPr>
          <p:cNvPr id="20" name="Text Placeholder 19">
            <a:extLst>
              <a:ext uri="{FF2B5EF4-FFF2-40B4-BE49-F238E27FC236}">
                <a16:creationId xmlns:a16="http://schemas.microsoft.com/office/drawing/2014/main" id="{BE44EB2C-4844-4E87-ACBC-5BBDED3CF2ED}"/>
              </a:ext>
            </a:extLst>
          </p:cNvPr>
          <p:cNvSpPr>
            <a:spLocks noGrp="1"/>
          </p:cNvSpPr>
          <p:nvPr>
            <p:ph type="body" sz="quarter" idx="10" hasCustomPrompt="1"/>
          </p:nvPr>
        </p:nvSpPr>
        <p:spPr>
          <a:xfrm>
            <a:off x="747184" y="2886075"/>
            <a:ext cx="10767483" cy="1228725"/>
          </a:xfrm>
          <a:prstGeom prst="rect">
            <a:avLst/>
          </a:prstGeom>
        </p:spPr>
        <p:txBody>
          <a:bodyPr anchor="ctr"/>
          <a:lstStyle>
            <a:lvl1pPr marL="0" indent="0" algn="ctr">
              <a:buNone/>
              <a:defRPr sz="3600" b="1">
                <a:solidFill>
                  <a:srgbClr val="0095D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p>
        </p:txBody>
      </p:sp>
      <p:sp>
        <p:nvSpPr>
          <p:cNvPr id="22" name="Text Placeholder 21">
            <a:extLst>
              <a:ext uri="{FF2B5EF4-FFF2-40B4-BE49-F238E27FC236}">
                <a16:creationId xmlns:a16="http://schemas.microsoft.com/office/drawing/2014/main" id="{441259EE-8687-4ACF-AD9F-E0E33AA210B4}"/>
              </a:ext>
            </a:extLst>
          </p:cNvPr>
          <p:cNvSpPr>
            <a:spLocks noGrp="1"/>
          </p:cNvSpPr>
          <p:nvPr>
            <p:ph type="body" sz="quarter" idx="11" hasCustomPrompt="1"/>
          </p:nvPr>
        </p:nvSpPr>
        <p:spPr>
          <a:xfrm>
            <a:off x="747184" y="4338639"/>
            <a:ext cx="10767483" cy="1431925"/>
          </a:xfrm>
          <a:prstGeom prst="rect">
            <a:avLst/>
          </a:prstGeom>
        </p:spPr>
        <p:txBody>
          <a:bodyPr/>
          <a:lstStyle>
            <a:lvl1pPr marL="0" indent="0" algn="ctr">
              <a:buNone/>
              <a:defRPr>
                <a:solidFill>
                  <a:srgbClr val="F26323"/>
                </a:solidFill>
              </a:defRPr>
            </a:lvl1pPr>
          </a:lstStyle>
          <a:p>
            <a:pPr lvl="0"/>
            <a:r>
              <a:rPr lang="en-US" dirty="0"/>
              <a:t>Safety, Security &amp; Emergency Preparedness (SSEP)</a:t>
            </a:r>
          </a:p>
        </p:txBody>
      </p:sp>
    </p:spTree>
    <p:extLst>
      <p:ext uri="{BB962C8B-B14F-4D97-AF65-F5344CB8AC3E}">
        <p14:creationId xmlns:p14="http://schemas.microsoft.com/office/powerpoint/2010/main" val="4091672223"/>
      </p:ext>
    </p:extLst>
  </p:cSld>
  <p:clrMapOvr>
    <a:masterClrMapping/>
  </p:clrMapOvr>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78B855-E815-47A8-A5EF-78C42FC720FE}"/>
              </a:ext>
            </a:extLst>
          </p:cNvPr>
          <p:cNvSpPr/>
          <p:nvPr/>
        </p:nvSpPr>
        <p:spPr>
          <a:xfrm>
            <a:off x="220134" y="165100"/>
            <a:ext cx="11741151" cy="5875338"/>
          </a:xfrm>
          <a:prstGeom prst="rect">
            <a:avLst/>
          </a:prstGeom>
          <a:solidFill>
            <a:srgbClr val="C7E1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4" descr="Identity Marker_blue screen.png">
            <a:extLst>
              <a:ext uri="{FF2B5EF4-FFF2-40B4-BE49-F238E27FC236}">
                <a16:creationId xmlns:a16="http://schemas.microsoft.com/office/drawing/2014/main" id="{1596CCE3-2937-4124-8CAC-E78263C60088}"/>
              </a:ext>
            </a:extLst>
          </p:cNvPr>
          <p:cNvPicPr>
            <a:picLocks noChangeAspect="1"/>
          </p:cNvPicPr>
          <p:nvPr/>
        </p:nvPicPr>
        <p:blipFill>
          <a:blip r:embed="rId2" cstate="print">
            <a:extLst>
              <a:ext uri="{28A0092B-C50C-407E-A947-70E740481C1C}">
                <a14:useLocalDpi xmlns:a14="http://schemas.microsoft.com/office/drawing/2010/main" val="0"/>
              </a:ext>
            </a:extLst>
          </a:blip>
          <a:srcRect r="22514" b="11581"/>
          <a:stretch>
            <a:fillRect/>
          </a:stretch>
        </p:blipFill>
        <p:spPr bwMode="auto">
          <a:xfrm>
            <a:off x="7044267" y="1587500"/>
            <a:ext cx="4893733"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ACF9B45-C6D6-4E5D-9BEF-31A7E6F5CDC3}"/>
              </a:ext>
            </a:extLst>
          </p:cNvPr>
          <p:cNvSpPr/>
          <p:nvPr/>
        </p:nvSpPr>
        <p:spPr>
          <a:xfrm>
            <a:off x="220134" y="165100"/>
            <a:ext cx="11741151"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title"/>
          </p:nvPr>
        </p:nvSpPr>
        <p:spPr>
          <a:xfrm>
            <a:off x="230717" y="165100"/>
            <a:ext cx="11730568" cy="954088"/>
          </a:xfrm>
          <a:prstGeom prst="rect">
            <a:avLst/>
          </a:prstGeom>
        </p:spPr>
        <p:txBody>
          <a:bodyPr vert="horz" lIns="0" tIns="0" rIns="0" bIns="91440" anchor="ctr"/>
          <a:lstStyle>
            <a:lvl1pPr algn="ctr">
              <a:defRPr sz="2400" b="1" spc="0">
                <a:solidFill>
                  <a:srgbClr val="FFFFFF"/>
                </a:solidFill>
                <a:latin typeface="+mn-lt"/>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64211D72-A1B1-4519-93BB-ACDE5EC6B8B3}"/>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7152C89B-2781-48CB-9076-D9E168B251D8}" type="slidenum">
              <a:rPr lang="en-US"/>
              <a:pPr>
                <a:defRPr/>
              </a:pPr>
              <a:t>‹#›</a:t>
            </a:fld>
            <a:endParaRPr lang="en-US" dirty="0"/>
          </a:p>
        </p:txBody>
      </p:sp>
      <p:sp>
        <p:nvSpPr>
          <p:cNvPr id="4" name="Content Placeholder 3">
            <a:extLst>
              <a:ext uri="{FF2B5EF4-FFF2-40B4-BE49-F238E27FC236}">
                <a16:creationId xmlns:a16="http://schemas.microsoft.com/office/drawing/2014/main" id="{DDA38E39-FA10-456F-A3D3-C627FC0AD014}"/>
              </a:ext>
            </a:extLst>
          </p:cNvPr>
          <p:cNvSpPr>
            <a:spLocks noGrp="1"/>
          </p:cNvSpPr>
          <p:nvPr>
            <p:ph sz="quarter" idx="15"/>
          </p:nvPr>
        </p:nvSpPr>
        <p:spPr>
          <a:xfrm>
            <a:off x="728133" y="1381125"/>
            <a:ext cx="10788651" cy="4294188"/>
          </a:xfrm>
          <a:prstGeom prst="rect">
            <a:avLst/>
          </a:prstGeom>
        </p:spPr>
        <p:txBody>
          <a:bodyPr/>
          <a:lstStyle>
            <a:lvl1pPr marL="342900" indent="-342900">
              <a:buClr>
                <a:srgbClr val="F26323"/>
              </a:buClr>
              <a:buFont typeface="Wingdings" panose="05000000000000000000" pitchFamily="2" charset="2"/>
              <a:buChar char="§"/>
              <a:defRPr sz="2400" b="1"/>
            </a:lvl1pPr>
            <a:lvl2pPr marL="742950" indent="-285750">
              <a:buClr>
                <a:srgbClr val="F26323"/>
              </a:buClr>
              <a:buFont typeface="Wingdings" panose="05000000000000000000" pitchFamily="2" charset="2"/>
              <a:buChar char="§"/>
              <a:defRPr sz="1800"/>
            </a:lvl2pPr>
            <a:lvl3pPr marL="1143000" indent="-228600">
              <a:buClr>
                <a:srgbClr val="F26323"/>
              </a:buClr>
              <a:buFont typeface="Wingdings" panose="05000000000000000000" pitchFamily="2" charset="2"/>
              <a:buChar char="§"/>
              <a:defRPr sz="1800"/>
            </a:lvl3pPr>
            <a:lvl4pPr marL="1600200" indent="-228600">
              <a:buClr>
                <a:srgbClr val="F26323"/>
              </a:buClr>
              <a:buFont typeface="Wingdings" panose="05000000000000000000" pitchFamily="2" charset="2"/>
              <a:buChar char="§"/>
              <a:defRPr sz="1800"/>
            </a:lvl4pPr>
            <a:lvl5pPr marL="2057400" indent="-228600">
              <a:buClr>
                <a:srgbClr val="F26323"/>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2284270"/>
      </p:ext>
    </p:extLst>
  </p:cSld>
  <p:clrMapOvr>
    <a:masterClrMapping/>
  </p:clrMapOvr>
  <p:hf hd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88896E-6AA4-4B10-8DB9-6E307A6ADBCC}"/>
              </a:ext>
            </a:extLst>
          </p:cNvPr>
          <p:cNvSpPr/>
          <p:nvPr/>
        </p:nvSpPr>
        <p:spPr>
          <a:xfrm>
            <a:off x="220134" y="165100"/>
            <a:ext cx="11741151" cy="5875338"/>
          </a:xfrm>
          <a:prstGeom prst="rect">
            <a:avLst/>
          </a:prstGeom>
          <a:solidFill>
            <a:srgbClr val="C7E1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5" descr="Identity Marker_blue screen.png">
            <a:extLst>
              <a:ext uri="{FF2B5EF4-FFF2-40B4-BE49-F238E27FC236}">
                <a16:creationId xmlns:a16="http://schemas.microsoft.com/office/drawing/2014/main" id="{FCA6D305-9EB9-43BE-9085-D7CAB32F9460}"/>
              </a:ext>
            </a:extLst>
          </p:cNvPr>
          <p:cNvPicPr>
            <a:picLocks noChangeAspect="1"/>
          </p:cNvPicPr>
          <p:nvPr/>
        </p:nvPicPr>
        <p:blipFill>
          <a:blip r:embed="rId2" cstate="print">
            <a:extLst>
              <a:ext uri="{28A0092B-C50C-407E-A947-70E740481C1C}">
                <a14:useLocalDpi xmlns:a14="http://schemas.microsoft.com/office/drawing/2010/main" val="0"/>
              </a:ext>
            </a:extLst>
          </a:blip>
          <a:srcRect r="22514" b="11581"/>
          <a:stretch>
            <a:fillRect/>
          </a:stretch>
        </p:blipFill>
        <p:spPr bwMode="auto">
          <a:xfrm>
            <a:off x="7044267" y="1587500"/>
            <a:ext cx="4893733"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F2A73614-FB19-404B-A87C-D5D7634C526C}"/>
              </a:ext>
            </a:extLst>
          </p:cNvPr>
          <p:cNvSpPr>
            <a:spLocks noGrp="1"/>
          </p:cNvSpPr>
          <p:nvPr>
            <p:ph type="sldNum" sz="quarter" idx="10"/>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388DEFFD-6840-4DE4-AB15-CB47CCC1C44D}" type="slidenum">
              <a:rPr lang="en-US"/>
              <a:pPr>
                <a:defRPr/>
              </a:pPr>
              <a:t>‹#›</a:t>
            </a:fld>
            <a:endParaRPr lang="en-US" dirty="0"/>
          </a:p>
        </p:txBody>
      </p:sp>
      <p:sp>
        <p:nvSpPr>
          <p:cNvPr id="7" name="Content Placeholder 3">
            <a:extLst>
              <a:ext uri="{FF2B5EF4-FFF2-40B4-BE49-F238E27FC236}">
                <a16:creationId xmlns:a16="http://schemas.microsoft.com/office/drawing/2014/main" id="{6F782D1B-F42D-4DF9-966D-7286BCB00D74}"/>
              </a:ext>
            </a:extLst>
          </p:cNvPr>
          <p:cNvSpPr>
            <a:spLocks noGrp="1"/>
          </p:cNvSpPr>
          <p:nvPr>
            <p:ph sz="quarter" idx="15"/>
          </p:nvPr>
        </p:nvSpPr>
        <p:spPr>
          <a:xfrm>
            <a:off x="728133" y="616227"/>
            <a:ext cx="10788651" cy="5059087"/>
          </a:xfrm>
          <a:prstGeom prst="rect">
            <a:avLst/>
          </a:prstGeom>
        </p:spPr>
        <p:txBody>
          <a:bodyPr/>
          <a:lstStyle>
            <a:lvl1pPr marL="342900" indent="-342900">
              <a:buClr>
                <a:srgbClr val="F26323"/>
              </a:buClr>
              <a:buFont typeface="Wingdings" panose="05000000000000000000" pitchFamily="2" charset="2"/>
              <a:buChar char="§"/>
              <a:defRPr sz="2400" b="1"/>
            </a:lvl1pPr>
            <a:lvl2pPr marL="742950" indent="-285750">
              <a:buClr>
                <a:srgbClr val="F26323"/>
              </a:buClr>
              <a:buFont typeface="Wingdings" panose="05000000000000000000" pitchFamily="2" charset="2"/>
              <a:buChar char="§"/>
              <a:defRPr sz="1800"/>
            </a:lvl2pPr>
            <a:lvl3pPr marL="1143000" indent="-228600">
              <a:buClr>
                <a:srgbClr val="F26323"/>
              </a:buClr>
              <a:buFont typeface="Wingdings" panose="05000000000000000000" pitchFamily="2" charset="2"/>
              <a:buChar char="§"/>
              <a:defRPr sz="1800"/>
            </a:lvl3pPr>
            <a:lvl4pPr marL="1600200" indent="-228600">
              <a:buClr>
                <a:srgbClr val="F26323"/>
              </a:buClr>
              <a:buFont typeface="Wingdings" panose="05000000000000000000" pitchFamily="2" charset="2"/>
              <a:buChar char="§"/>
              <a:defRPr sz="1800"/>
            </a:lvl4pPr>
            <a:lvl5pPr marL="2057400" indent="-228600">
              <a:buClr>
                <a:srgbClr val="F26323"/>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6247740"/>
      </p:ext>
    </p:extLst>
  </p:cSld>
  <p:clrMapOvr>
    <a:masterClrMapping/>
  </p:clrMapOvr>
  <p:hf hd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9D2D3AF-11CB-4B0F-BC02-26576E39CEE2}"/>
              </a:ext>
            </a:extLst>
          </p:cNvPr>
          <p:cNvSpPr/>
          <p:nvPr/>
        </p:nvSpPr>
        <p:spPr>
          <a:xfrm>
            <a:off x="220134" y="165100"/>
            <a:ext cx="11741151"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 name="Rectangle 14">
            <a:extLst>
              <a:ext uri="{FF2B5EF4-FFF2-40B4-BE49-F238E27FC236}">
                <a16:creationId xmlns:a16="http://schemas.microsoft.com/office/drawing/2014/main" id="{5B0E9A80-97CC-444C-94B1-3DB7F84BC351}"/>
              </a:ext>
            </a:extLst>
          </p:cNvPr>
          <p:cNvSpPr/>
          <p:nvPr/>
        </p:nvSpPr>
        <p:spPr>
          <a:xfrm>
            <a:off x="226484" y="1265238"/>
            <a:ext cx="3759200" cy="2298700"/>
          </a:xfrm>
          <a:prstGeom prst="rect">
            <a:avLst/>
          </a:prstGeom>
          <a:solidFill>
            <a:srgbClr val="0093D0"/>
          </a:solid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Rectangle 15">
            <a:extLst>
              <a:ext uri="{FF2B5EF4-FFF2-40B4-BE49-F238E27FC236}">
                <a16:creationId xmlns:a16="http://schemas.microsoft.com/office/drawing/2014/main" id="{E2C16954-5D45-4EE5-8295-0519222766A1}"/>
              </a:ext>
            </a:extLst>
          </p:cNvPr>
          <p:cNvSpPr/>
          <p:nvPr/>
        </p:nvSpPr>
        <p:spPr>
          <a:xfrm>
            <a:off x="8202084" y="1265238"/>
            <a:ext cx="3759200" cy="2298700"/>
          </a:xfrm>
          <a:prstGeom prst="rect">
            <a:avLst/>
          </a:prstGeom>
          <a:solidFill>
            <a:srgbClr val="36B77A"/>
          </a:solid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7" name="Rectangle 16">
            <a:extLst>
              <a:ext uri="{FF2B5EF4-FFF2-40B4-BE49-F238E27FC236}">
                <a16:creationId xmlns:a16="http://schemas.microsoft.com/office/drawing/2014/main" id="{87C287AE-8B18-40D3-8F0C-CBDD3D07BFFF}"/>
              </a:ext>
            </a:extLst>
          </p:cNvPr>
          <p:cNvSpPr/>
          <p:nvPr/>
        </p:nvSpPr>
        <p:spPr>
          <a:xfrm>
            <a:off x="4222751"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Rectangle 17">
            <a:extLst>
              <a:ext uri="{FF2B5EF4-FFF2-40B4-BE49-F238E27FC236}">
                <a16:creationId xmlns:a16="http://schemas.microsoft.com/office/drawing/2014/main" id="{634B5F92-4BA2-45AB-8A86-2A8049F5E359}"/>
              </a:ext>
            </a:extLst>
          </p:cNvPr>
          <p:cNvSpPr/>
          <p:nvPr/>
        </p:nvSpPr>
        <p:spPr>
          <a:xfrm>
            <a:off x="2264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9" name="Rectangle 18">
            <a:extLst>
              <a:ext uri="{FF2B5EF4-FFF2-40B4-BE49-F238E27FC236}">
                <a16:creationId xmlns:a16="http://schemas.microsoft.com/office/drawing/2014/main" id="{BD42EC35-0F75-4DCC-9BDC-41A3CE7D308A}"/>
              </a:ext>
            </a:extLst>
          </p:cNvPr>
          <p:cNvSpPr/>
          <p:nvPr/>
        </p:nvSpPr>
        <p:spPr>
          <a:xfrm>
            <a:off x="82020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2" name="Rectangle 21">
            <a:extLst>
              <a:ext uri="{FF2B5EF4-FFF2-40B4-BE49-F238E27FC236}">
                <a16:creationId xmlns:a16="http://schemas.microsoft.com/office/drawing/2014/main" id="{D4D08A37-C96D-4BAA-A09A-1056887F4955}"/>
              </a:ext>
            </a:extLst>
          </p:cNvPr>
          <p:cNvSpPr/>
          <p:nvPr/>
        </p:nvSpPr>
        <p:spPr>
          <a:xfrm>
            <a:off x="4222751" y="3729038"/>
            <a:ext cx="3759200" cy="2298700"/>
          </a:xfrm>
          <a:prstGeom prst="rect">
            <a:avLst/>
          </a:prstGeom>
          <a:solidFill>
            <a:srgbClr val="6A2C91"/>
          </a:solid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title"/>
          </p:nvPr>
        </p:nvSpPr>
        <p:spPr>
          <a:xfrm>
            <a:off x="220134" y="147638"/>
            <a:ext cx="11741151" cy="971550"/>
          </a:xfrm>
          <a:prstGeom prst="rect">
            <a:avLst/>
          </a:prstGeom>
        </p:spPr>
        <p:txBody>
          <a:bodyPr vert="horz" lIns="0" tIns="0" rIns="0" bIns="91440" anchor="ctr"/>
          <a:lstStyle>
            <a:lvl1pPr algn="ctr">
              <a:defRPr sz="2400" b="1" spc="100">
                <a:solidFill>
                  <a:srgbClr val="FFFFFF"/>
                </a:solidFill>
              </a:defRPr>
            </a:lvl1pPr>
          </a:lstStyle>
          <a:p>
            <a:r>
              <a:rPr lang="en-US" dirty="0"/>
              <a:t>Click to edit Master title style</a:t>
            </a:r>
          </a:p>
        </p:txBody>
      </p:sp>
      <p:sp>
        <p:nvSpPr>
          <p:cNvPr id="27" name="Picture Placeholder 26"/>
          <p:cNvSpPr>
            <a:spLocks noGrp="1" noChangeAspect="1"/>
          </p:cNvSpPr>
          <p:nvPr>
            <p:ph type="pic" sz="quarter" idx="18"/>
          </p:nvPr>
        </p:nvSpPr>
        <p:spPr>
          <a:xfrm>
            <a:off x="4224374" y="1269629"/>
            <a:ext cx="3760724" cy="2303018"/>
          </a:xfrm>
          <a:prstGeom prst="rect">
            <a:avLst/>
          </a:prstGeom>
        </p:spPr>
        <p:txBody>
          <a:bodyPr vert="horz" anchor="ctr"/>
          <a:lstStyle>
            <a:lvl1pPr algn="ctr">
              <a:defRPr sz="1600"/>
            </a:lvl1pPr>
          </a:lstStyle>
          <a:p>
            <a:pPr lvl="0"/>
            <a:r>
              <a:rPr lang="en-US" noProof="0" dirty="0"/>
              <a:t>Click icon to add picture</a:t>
            </a:r>
          </a:p>
        </p:txBody>
      </p:sp>
      <p:sp>
        <p:nvSpPr>
          <p:cNvPr id="29" name="Picture Placeholder 28"/>
          <p:cNvSpPr>
            <a:spLocks noGrp="1"/>
          </p:cNvSpPr>
          <p:nvPr>
            <p:ph type="pic" sz="quarter" idx="19"/>
          </p:nvPr>
        </p:nvSpPr>
        <p:spPr>
          <a:xfrm>
            <a:off x="229102" y="3723017"/>
            <a:ext cx="3765716" cy="2305859"/>
          </a:xfrm>
          <a:prstGeom prst="rect">
            <a:avLst/>
          </a:prstGeom>
        </p:spPr>
        <p:txBody>
          <a:bodyPr vert="horz" anchor="ctr"/>
          <a:lstStyle>
            <a:lvl1pPr algn="ctr">
              <a:defRPr sz="1600"/>
            </a:lvl1pPr>
          </a:lstStyle>
          <a:p>
            <a:pPr lvl="0"/>
            <a:r>
              <a:rPr lang="en-US" noProof="0" dirty="0"/>
              <a:t>Click icon to add picture</a:t>
            </a:r>
          </a:p>
        </p:txBody>
      </p:sp>
      <p:sp>
        <p:nvSpPr>
          <p:cNvPr id="31" name="Picture Placeholder 30"/>
          <p:cNvSpPr>
            <a:spLocks noGrp="1"/>
          </p:cNvSpPr>
          <p:nvPr>
            <p:ph type="pic" sz="quarter" idx="20"/>
          </p:nvPr>
        </p:nvSpPr>
        <p:spPr>
          <a:xfrm>
            <a:off x="8203708" y="3723904"/>
            <a:ext cx="3763433" cy="2305050"/>
          </a:xfrm>
          <a:prstGeom prst="rect">
            <a:avLst/>
          </a:prstGeom>
        </p:spPr>
        <p:txBody>
          <a:bodyPr vert="horz" anchor="ctr"/>
          <a:lstStyle>
            <a:lvl1pPr algn="ctr">
              <a:defRPr sz="1600"/>
            </a:lvl1pPr>
          </a:lstStyle>
          <a:p>
            <a:pPr lvl="0"/>
            <a:r>
              <a:rPr lang="en-US" noProof="0" dirty="0"/>
              <a:t>Click icon to add picture</a:t>
            </a:r>
          </a:p>
        </p:txBody>
      </p:sp>
      <p:sp>
        <p:nvSpPr>
          <p:cNvPr id="24" name="Slide Number Placeholder 5">
            <a:extLst>
              <a:ext uri="{FF2B5EF4-FFF2-40B4-BE49-F238E27FC236}">
                <a16:creationId xmlns:a16="http://schemas.microsoft.com/office/drawing/2014/main" id="{0B96822A-7AA4-4FF2-96B1-4F296680581A}"/>
              </a:ext>
            </a:extLst>
          </p:cNvPr>
          <p:cNvSpPr>
            <a:spLocks noGrp="1"/>
          </p:cNvSpPr>
          <p:nvPr>
            <p:ph type="sldNum" sz="quarter" idx="2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D4E9D172-2F27-4E40-8856-7FB17FB15382}" type="slidenum">
              <a:rPr lang="en-US"/>
              <a:pPr>
                <a:defRPr/>
              </a:pPr>
              <a:t>‹#›</a:t>
            </a:fld>
            <a:endParaRPr lang="en-US" dirty="0"/>
          </a:p>
        </p:txBody>
      </p:sp>
      <p:sp>
        <p:nvSpPr>
          <p:cNvPr id="5" name="Text Placeholder 4">
            <a:extLst>
              <a:ext uri="{FF2B5EF4-FFF2-40B4-BE49-F238E27FC236}">
                <a16:creationId xmlns:a16="http://schemas.microsoft.com/office/drawing/2014/main" id="{5B5D8B1E-FF8E-47F3-BDB0-85A773DBDCDC}"/>
              </a:ext>
            </a:extLst>
          </p:cNvPr>
          <p:cNvSpPr>
            <a:spLocks noGrp="1"/>
          </p:cNvSpPr>
          <p:nvPr>
            <p:ph type="body" sz="quarter" idx="25"/>
          </p:nvPr>
        </p:nvSpPr>
        <p:spPr>
          <a:xfrm>
            <a:off x="228600" y="1265239"/>
            <a:ext cx="3776133" cy="2276475"/>
          </a:xfrm>
          <a:prstGeom prst="rect">
            <a:avLst/>
          </a:prstGeom>
        </p:spPr>
        <p:txBody>
          <a:bodyPr/>
          <a:lstStyle>
            <a:lvl1pPr marL="0" indent="0">
              <a:buFont typeface="Wingdings" panose="05000000000000000000" pitchFamily="2" charset="2"/>
              <a:buNone/>
              <a:defRPr sz="1400" b="1">
                <a:solidFill>
                  <a:schemeClr val="bg1"/>
                </a:solidFill>
              </a:defRPr>
            </a:lvl1pPr>
            <a:lvl2pPr marL="742950" indent="-285750">
              <a:buFont typeface="Wingdings" panose="05000000000000000000" pitchFamily="2" charset="2"/>
              <a:buChar char="§"/>
              <a:defRPr sz="1400">
                <a:solidFill>
                  <a:schemeClr val="bg1"/>
                </a:solidFill>
              </a:defRPr>
            </a:lvl2pPr>
            <a:lvl3pPr marL="1143000" indent="-228600">
              <a:buFont typeface="Wingdings" panose="05000000000000000000" pitchFamily="2" charset="2"/>
              <a:buChar char="§"/>
              <a:defRPr sz="1400">
                <a:solidFill>
                  <a:schemeClr val="bg1"/>
                </a:solidFill>
              </a:defRPr>
            </a:lvl3pPr>
            <a:lvl4pPr marL="1600200" indent="-228600">
              <a:buFont typeface="Wingdings" panose="05000000000000000000" pitchFamily="2" charset="2"/>
              <a:buChar char="§"/>
              <a:defRPr sz="1400">
                <a:solidFill>
                  <a:schemeClr val="bg1"/>
                </a:solidFill>
              </a:defRPr>
            </a:lvl4pPr>
            <a:lvl5pPr marL="2057400" indent="-228600">
              <a:buFont typeface="Wingdings" panose="05000000000000000000" pitchFamily="2" charset="2"/>
              <a:buChar cha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6" name="Text Placeholder 4">
            <a:extLst>
              <a:ext uri="{FF2B5EF4-FFF2-40B4-BE49-F238E27FC236}">
                <a16:creationId xmlns:a16="http://schemas.microsoft.com/office/drawing/2014/main" id="{27E8F9D4-AD14-4B9C-9E8C-90720DFE06CC}"/>
              </a:ext>
            </a:extLst>
          </p:cNvPr>
          <p:cNvSpPr>
            <a:spLocks noGrp="1"/>
          </p:cNvSpPr>
          <p:nvPr>
            <p:ph type="body" sz="quarter" idx="26"/>
          </p:nvPr>
        </p:nvSpPr>
        <p:spPr>
          <a:xfrm>
            <a:off x="8199968" y="1261203"/>
            <a:ext cx="3776133" cy="2276475"/>
          </a:xfrm>
          <a:prstGeom prst="rect">
            <a:avLst/>
          </a:prstGeom>
        </p:spPr>
        <p:txBody>
          <a:bodyPr/>
          <a:lstStyle>
            <a:lvl1pPr marL="0" indent="0">
              <a:buFont typeface="Wingdings" panose="05000000000000000000" pitchFamily="2" charset="2"/>
              <a:buNone/>
              <a:defRPr sz="1400" b="1">
                <a:solidFill>
                  <a:schemeClr val="bg1"/>
                </a:solidFill>
              </a:defRPr>
            </a:lvl1pPr>
            <a:lvl2pPr marL="742950" indent="-285750">
              <a:buFont typeface="Wingdings" panose="05000000000000000000" pitchFamily="2" charset="2"/>
              <a:buChar char="§"/>
              <a:defRPr sz="1400">
                <a:solidFill>
                  <a:schemeClr val="bg1"/>
                </a:solidFill>
              </a:defRPr>
            </a:lvl2pPr>
            <a:lvl3pPr marL="1143000" indent="-228600">
              <a:buFont typeface="Wingdings" panose="05000000000000000000" pitchFamily="2" charset="2"/>
              <a:buChar char="§"/>
              <a:defRPr sz="1400">
                <a:solidFill>
                  <a:schemeClr val="bg1"/>
                </a:solidFill>
              </a:defRPr>
            </a:lvl3pPr>
            <a:lvl4pPr marL="1600200" indent="-228600">
              <a:buFont typeface="Wingdings" panose="05000000000000000000" pitchFamily="2" charset="2"/>
              <a:buChar char="§"/>
              <a:defRPr sz="1400">
                <a:solidFill>
                  <a:schemeClr val="bg1"/>
                </a:solidFill>
              </a:defRPr>
            </a:lvl4pPr>
            <a:lvl5pPr marL="2057400" indent="-228600">
              <a:buFont typeface="Wingdings" panose="05000000000000000000" pitchFamily="2" charset="2"/>
              <a:buChar cha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8" name="Text Placeholder 4">
            <a:extLst>
              <a:ext uri="{FF2B5EF4-FFF2-40B4-BE49-F238E27FC236}">
                <a16:creationId xmlns:a16="http://schemas.microsoft.com/office/drawing/2014/main" id="{797A89BA-F0CB-4BEB-B24B-0781880B8C40}"/>
              </a:ext>
            </a:extLst>
          </p:cNvPr>
          <p:cNvSpPr>
            <a:spLocks noGrp="1"/>
          </p:cNvSpPr>
          <p:nvPr>
            <p:ph type="body" sz="quarter" idx="27"/>
          </p:nvPr>
        </p:nvSpPr>
        <p:spPr>
          <a:xfrm>
            <a:off x="4222751" y="3729039"/>
            <a:ext cx="3776133" cy="2276475"/>
          </a:xfrm>
          <a:prstGeom prst="rect">
            <a:avLst/>
          </a:prstGeom>
        </p:spPr>
        <p:txBody>
          <a:bodyPr/>
          <a:lstStyle>
            <a:lvl1pPr marL="0" indent="0">
              <a:buFont typeface="Wingdings" panose="05000000000000000000" pitchFamily="2" charset="2"/>
              <a:buNone/>
              <a:defRPr sz="1400" b="1">
                <a:solidFill>
                  <a:schemeClr val="bg1"/>
                </a:solidFill>
              </a:defRPr>
            </a:lvl1pPr>
            <a:lvl2pPr marL="742950" indent="-285750">
              <a:buFont typeface="Wingdings" panose="05000000000000000000" pitchFamily="2" charset="2"/>
              <a:buChar char="§"/>
              <a:defRPr sz="1400">
                <a:solidFill>
                  <a:schemeClr val="bg1"/>
                </a:solidFill>
              </a:defRPr>
            </a:lvl2pPr>
            <a:lvl3pPr marL="1143000" indent="-228600">
              <a:buFont typeface="Wingdings" panose="05000000000000000000" pitchFamily="2" charset="2"/>
              <a:buChar char="§"/>
              <a:defRPr sz="1400">
                <a:solidFill>
                  <a:schemeClr val="bg1"/>
                </a:solidFill>
              </a:defRPr>
            </a:lvl3pPr>
            <a:lvl4pPr marL="1600200" indent="-228600">
              <a:buFont typeface="Wingdings" panose="05000000000000000000" pitchFamily="2" charset="2"/>
              <a:buChar char="§"/>
              <a:defRPr sz="1400">
                <a:solidFill>
                  <a:schemeClr val="bg1"/>
                </a:solidFill>
              </a:defRPr>
            </a:lvl4pPr>
            <a:lvl5pPr marL="2057400" indent="-228600">
              <a:buFont typeface="Wingdings" panose="05000000000000000000" pitchFamily="2" charset="2"/>
              <a:buChar cha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15095"/>
      </p:ext>
    </p:extLst>
  </p:cSld>
  <p:clrMapOvr>
    <a:masterClrMapping/>
  </p:clrMapOvr>
  <p:hf hd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EF5CDC-FB19-49DE-8A13-23F69D2A6691}"/>
              </a:ext>
            </a:extLst>
          </p:cNvPr>
          <p:cNvSpPr/>
          <p:nvPr/>
        </p:nvSpPr>
        <p:spPr>
          <a:xfrm>
            <a:off x="220134" y="165100"/>
            <a:ext cx="11741151"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Rectangle 9">
            <a:extLst>
              <a:ext uri="{FF2B5EF4-FFF2-40B4-BE49-F238E27FC236}">
                <a16:creationId xmlns:a16="http://schemas.microsoft.com/office/drawing/2014/main" id="{4655AB4A-021D-452E-902A-4CD703486BA1}"/>
              </a:ext>
            </a:extLst>
          </p:cNvPr>
          <p:cNvSpPr/>
          <p:nvPr/>
        </p:nvSpPr>
        <p:spPr>
          <a:xfrm>
            <a:off x="226484" y="1265237"/>
            <a:ext cx="3759200" cy="4759247"/>
          </a:xfrm>
          <a:prstGeom prst="rect">
            <a:avLst/>
          </a:prstGeom>
          <a:solidFill>
            <a:srgbClr val="D5D2C8"/>
          </a:solid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Rectangle 10">
            <a:extLst>
              <a:ext uri="{FF2B5EF4-FFF2-40B4-BE49-F238E27FC236}">
                <a16:creationId xmlns:a16="http://schemas.microsoft.com/office/drawing/2014/main" id="{F37DF82A-C607-4E99-9C17-B731849A8FC2}"/>
              </a:ext>
            </a:extLst>
          </p:cNvPr>
          <p:cNvSpPr/>
          <p:nvPr/>
        </p:nvSpPr>
        <p:spPr>
          <a:xfrm>
            <a:off x="8202084" y="1265238"/>
            <a:ext cx="3759200" cy="2298700"/>
          </a:xfrm>
          <a:prstGeom prst="rect">
            <a:avLst/>
          </a:prstGeom>
          <a:solidFill>
            <a:srgbClr val="36B77A"/>
          </a:solid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Rectangle 11">
            <a:extLst>
              <a:ext uri="{FF2B5EF4-FFF2-40B4-BE49-F238E27FC236}">
                <a16:creationId xmlns:a16="http://schemas.microsoft.com/office/drawing/2014/main" id="{B3729C89-2FE9-42FD-AE7B-1F27353C399F}"/>
              </a:ext>
            </a:extLst>
          </p:cNvPr>
          <p:cNvSpPr/>
          <p:nvPr/>
        </p:nvSpPr>
        <p:spPr>
          <a:xfrm>
            <a:off x="4222751"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 name="Rectangle 14">
            <a:extLst>
              <a:ext uri="{FF2B5EF4-FFF2-40B4-BE49-F238E27FC236}">
                <a16:creationId xmlns:a16="http://schemas.microsoft.com/office/drawing/2014/main" id="{C9706165-7400-416C-89CF-B6386A66F1FC}"/>
              </a:ext>
            </a:extLst>
          </p:cNvPr>
          <p:cNvSpPr/>
          <p:nvPr/>
        </p:nvSpPr>
        <p:spPr>
          <a:xfrm>
            <a:off x="82020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Rectangle 15">
            <a:extLst>
              <a:ext uri="{FF2B5EF4-FFF2-40B4-BE49-F238E27FC236}">
                <a16:creationId xmlns:a16="http://schemas.microsoft.com/office/drawing/2014/main" id="{22846E12-56B2-4F27-84F0-BB59C2DDACBC}"/>
              </a:ext>
            </a:extLst>
          </p:cNvPr>
          <p:cNvSpPr/>
          <p:nvPr/>
        </p:nvSpPr>
        <p:spPr>
          <a:xfrm>
            <a:off x="4222751"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title"/>
          </p:nvPr>
        </p:nvSpPr>
        <p:spPr>
          <a:xfrm>
            <a:off x="230225" y="147638"/>
            <a:ext cx="11731060" cy="971550"/>
          </a:xfrm>
          <a:prstGeom prst="rect">
            <a:avLst/>
          </a:prstGeom>
        </p:spPr>
        <p:txBody>
          <a:bodyPr vert="horz" lIns="0" tIns="0" rIns="0" bIns="91440" anchor="ctr"/>
          <a:lstStyle>
            <a:lvl1pPr algn="ctr">
              <a:defRPr sz="2400" b="1" spc="100">
                <a:solidFill>
                  <a:srgbClr val="FFFFFF"/>
                </a:solidFill>
              </a:defRPr>
            </a:lvl1pPr>
          </a:lstStyle>
          <a:p>
            <a:r>
              <a:rPr lang="en-US" dirty="0"/>
              <a:t>Click to edit Master title style</a:t>
            </a:r>
          </a:p>
        </p:txBody>
      </p:sp>
      <p:sp>
        <p:nvSpPr>
          <p:cNvPr id="27" name="Picture Placeholder 26"/>
          <p:cNvSpPr>
            <a:spLocks noGrp="1" noChangeAspect="1"/>
          </p:cNvSpPr>
          <p:nvPr>
            <p:ph type="pic" sz="quarter" idx="18"/>
          </p:nvPr>
        </p:nvSpPr>
        <p:spPr>
          <a:xfrm>
            <a:off x="4224374" y="1269629"/>
            <a:ext cx="3760724" cy="4759247"/>
          </a:xfrm>
          <a:prstGeom prst="rect">
            <a:avLst/>
          </a:prstGeom>
        </p:spPr>
        <p:txBody>
          <a:bodyPr vert="horz" anchor="ctr"/>
          <a:lstStyle>
            <a:lvl1pPr algn="ctr">
              <a:defRPr sz="1600"/>
            </a:lvl1pPr>
          </a:lstStyle>
          <a:p>
            <a:pPr lvl="0"/>
            <a:r>
              <a:rPr lang="en-US" noProof="0" dirty="0"/>
              <a:t>Click icon to add picture</a:t>
            </a:r>
          </a:p>
        </p:txBody>
      </p:sp>
      <p:sp>
        <p:nvSpPr>
          <p:cNvPr id="31" name="Picture Placeholder 30"/>
          <p:cNvSpPr>
            <a:spLocks noGrp="1"/>
          </p:cNvSpPr>
          <p:nvPr>
            <p:ph type="pic" sz="quarter" idx="20"/>
          </p:nvPr>
        </p:nvSpPr>
        <p:spPr>
          <a:xfrm>
            <a:off x="8203708" y="3723904"/>
            <a:ext cx="3763433" cy="2305050"/>
          </a:xfrm>
          <a:prstGeom prst="rect">
            <a:avLst/>
          </a:prstGeom>
        </p:spPr>
        <p:txBody>
          <a:bodyPr vert="horz" anchor="ctr"/>
          <a:lstStyle>
            <a:lvl1pPr algn="ctr">
              <a:defRPr sz="1600"/>
            </a:lvl1pPr>
          </a:lstStyle>
          <a:p>
            <a:pPr lvl="0"/>
            <a:r>
              <a:rPr lang="en-US" noProof="0" dirty="0"/>
              <a:t>Click icon to add picture</a:t>
            </a:r>
          </a:p>
        </p:txBody>
      </p:sp>
      <p:sp>
        <p:nvSpPr>
          <p:cNvPr id="17" name="Slide Number Placeholder 5">
            <a:extLst>
              <a:ext uri="{FF2B5EF4-FFF2-40B4-BE49-F238E27FC236}">
                <a16:creationId xmlns:a16="http://schemas.microsoft.com/office/drawing/2014/main" id="{D52437FA-EDB3-4260-A0DC-E8521DC25D3F}"/>
              </a:ext>
            </a:extLst>
          </p:cNvPr>
          <p:cNvSpPr>
            <a:spLocks noGrp="1"/>
          </p:cNvSpPr>
          <p:nvPr>
            <p:ph type="sldNum" sz="quarter" idx="22"/>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079D0AE5-E29C-4870-B847-8988C9862EF5}" type="slidenum">
              <a:rPr lang="en-US"/>
              <a:pPr>
                <a:defRPr/>
              </a:pPr>
              <a:t>‹#›</a:t>
            </a:fld>
            <a:endParaRPr lang="en-US" dirty="0"/>
          </a:p>
        </p:txBody>
      </p:sp>
      <p:sp>
        <p:nvSpPr>
          <p:cNvPr id="18" name="Text Placeholder 4">
            <a:extLst>
              <a:ext uri="{FF2B5EF4-FFF2-40B4-BE49-F238E27FC236}">
                <a16:creationId xmlns:a16="http://schemas.microsoft.com/office/drawing/2014/main" id="{6C9A867E-0ED0-47DA-B967-68003F6A0E36}"/>
              </a:ext>
            </a:extLst>
          </p:cNvPr>
          <p:cNvSpPr>
            <a:spLocks noGrp="1"/>
          </p:cNvSpPr>
          <p:nvPr>
            <p:ph type="body" sz="quarter" idx="27"/>
          </p:nvPr>
        </p:nvSpPr>
        <p:spPr>
          <a:xfrm>
            <a:off x="8185151" y="1288072"/>
            <a:ext cx="3776133" cy="2276475"/>
          </a:xfrm>
          <a:prstGeom prst="rect">
            <a:avLst/>
          </a:prstGeom>
        </p:spPr>
        <p:txBody>
          <a:bodyPr/>
          <a:lstStyle>
            <a:lvl1pPr marL="0" indent="0">
              <a:buFont typeface="Wingdings" panose="05000000000000000000" pitchFamily="2" charset="2"/>
              <a:buNone/>
              <a:defRPr sz="1400" b="1">
                <a:solidFill>
                  <a:schemeClr val="bg1"/>
                </a:solidFill>
              </a:defRPr>
            </a:lvl1pPr>
            <a:lvl2pPr marL="742950" indent="-285750">
              <a:buFont typeface="Wingdings" panose="05000000000000000000" pitchFamily="2" charset="2"/>
              <a:buChar char="§"/>
              <a:defRPr sz="1400">
                <a:solidFill>
                  <a:schemeClr val="bg1"/>
                </a:solidFill>
              </a:defRPr>
            </a:lvl2pPr>
            <a:lvl3pPr marL="1143000" indent="-228600">
              <a:buFont typeface="Wingdings" panose="05000000000000000000" pitchFamily="2" charset="2"/>
              <a:buChar char="§"/>
              <a:defRPr sz="1400">
                <a:solidFill>
                  <a:schemeClr val="bg1"/>
                </a:solidFill>
              </a:defRPr>
            </a:lvl3pPr>
            <a:lvl4pPr marL="1600200" indent="-228600">
              <a:buFont typeface="Wingdings" panose="05000000000000000000" pitchFamily="2" charset="2"/>
              <a:buChar char="§"/>
              <a:defRPr sz="1400">
                <a:solidFill>
                  <a:schemeClr val="bg1"/>
                </a:solidFill>
              </a:defRPr>
            </a:lvl4pPr>
            <a:lvl5pPr marL="2057400" indent="-228600">
              <a:buFont typeface="Wingdings" panose="05000000000000000000" pitchFamily="2" charset="2"/>
              <a:buChar cha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 name="Text Placeholder 2">
            <a:extLst>
              <a:ext uri="{FF2B5EF4-FFF2-40B4-BE49-F238E27FC236}">
                <a16:creationId xmlns:a16="http://schemas.microsoft.com/office/drawing/2014/main" id="{6D61AF23-7071-4647-95F6-813DC73D6813}"/>
              </a:ext>
            </a:extLst>
          </p:cNvPr>
          <p:cNvSpPr>
            <a:spLocks noGrp="1"/>
          </p:cNvSpPr>
          <p:nvPr>
            <p:ph type="body" sz="quarter" idx="28"/>
          </p:nvPr>
        </p:nvSpPr>
        <p:spPr>
          <a:xfrm>
            <a:off x="230718" y="1265238"/>
            <a:ext cx="3771900" cy="4759325"/>
          </a:xfrm>
          <a:prstGeom prst="rect">
            <a:avLst/>
          </a:prstGeom>
        </p:spPr>
        <p:txBody>
          <a:bodyPr/>
          <a:lstStyle>
            <a:lvl1pPr marL="0" indent="0">
              <a:buNone/>
              <a:defRPr sz="1400"/>
            </a:lvl1pPr>
            <a:lvl2pPr marL="742950" indent="-285750">
              <a:buFont typeface="Wingdings" panose="05000000000000000000" pitchFamily="2" charset="2"/>
              <a:buChar char="§"/>
              <a:defRPr sz="1400"/>
            </a:lvl2pPr>
            <a:lvl3pPr marL="1143000" indent="-228600">
              <a:buFont typeface="Wingdings" panose="05000000000000000000" pitchFamily="2" charset="2"/>
              <a:buChar char="§"/>
              <a:defRPr sz="1400"/>
            </a:lvl3pPr>
            <a:lvl4pPr marL="1600200" indent="-228600">
              <a:buFont typeface="Wingdings" panose="05000000000000000000" pitchFamily="2" charset="2"/>
              <a:buChar char="§"/>
              <a:defRPr sz="1400"/>
            </a:lvl4pPr>
            <a:lvl5pPr marL="2057400" indent="-228600">
              <a:buFont typeface="Wingdings" panose="05000000000000000000" pitchFamily="2" charset="2"/>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689750062"/>
      </p:ext>
    </p:extLst>
  </p:cSld>
  <p:clrMapOvr>
    <a:masterClrMapping/>
  </p:clrMapOvr>
  <p:hf hd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670818-B452-4697-976A-5A75844A1505}"/>
              </a:ext>
            </a:extLst>
          </p:cNvPr>
          <p:cNvSpPr/>
          <p:nvPr/>
        </p:nvSpPr>
        <p:spPr>
          <a:xfrm>
            <a:off x="220134" y="165100"/>
            <a:ext cx="11741151" cy="941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a:extLst>
              <a:ext uri="{FF2B5EF4-FFF2-40B4-BE49-F238E27FC236}">
                <a16:creationId xmlns:a16="http://schemas.microsoft.com/office/drawing/2014/main" id="{E7517DB8-0661-42D1-A900-5ACAD189B53F}"/>
              </a:ext>
            </a:extLst>
          </p:cNvPr>
          <p:cNvSpPr/>
          <p:nvPr/>
        </p:nvSpPr>
        <p:spPr>
          <a:xfrm>
            <a:off x="226484"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1201CD81-836D-4F58-93FB-6C7BE730B0E5}"/>
              </a:ext>
            </a:extLst>
          </p:cNvPr>
          <p:cNvSpPr/>
          <p:nvPr/>
        </p:nvSpPr>
        <p:spPr>
          <a:xfrm>
            <a:off x="8202084"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Rectangle 6">
            <a:extLst>
              <a:ext uri="{FF2B5EF4-FFF2-40B4-BE49-F238E27FC236}">
                <a16:creationId xmlns:a16="http://schemas.microsoft.com/office/drawing/2014/main" id="{39D53E4B-FC5B-4CCD-AE87-D091F1FA2064}"/>
              </a:ext>
            </a:extLst>
          </p:cNvPr>
          <p:cNvSpPr/>
          <p:nvPr/>
        </p:nvSpPr>
        <p:spPr>
          <a:xfrm>
            <a:off x="4222751"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Rectangle 7">
            <a:extLst>
              <a:ext uri="{FF2B5EF4-FFF2-40B4-BE49-F238E27FC236}">
                <a16:creationId xmlns:a16="http://schemas.microsoft.com/office/drawing/2014/main" id="{B7041D80-82E6-4655-BFE4-18A9A45BA5F8}"/>
              </a:ext>
            </a:extLst>
          </p:cNvPr>
          <p:cNvSpPr/>
          <p:nvPr/>
        </p:nvSpPr>
        <p:spPr>
          <a:xfrm>
            <a:off x="2264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Rectangle 8">
            <a:extLst>
              <a:ext uri="{FF2B5EF4-FFF2-40B4-BE49-F238E27FC236}">
                <a16:creationId xmlns:a16="http://schemas.microsoft.com/office/drawing/2014/main" id="{30C18903-9A37-4D17-AC3B-E056D60F73B2}"/>
              </a:ext>
            </a:extLst>
          </p:cNvPr>
          <p:cNvSpPr/>
          <p:nvPr/>
        </p:nvSpPr>
        <p:spPr>
          <a:xfrm>
            <a:off x="82020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Rectangle 9">
            <a:extLst>
              <a:ext uri="{FF2B5EF4-FFF2-40B4-BE49-F238E27FC236}">
                <a16:creationId xmlns:a16="http://schemas.microsoft.com/office/drawing/2014/main" id="{8683E7AF-7E27-456F-8732-E0054A81614B}"/>
              </a:ext>
            </a:extLst>
          </p:cNvPr>
          <p:cNvSpPr/>
          <p:nvPr/>
        </p:nvSpPr>
        <p:spPr>
          <a:xfrm>
            <a:off x="4222751"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title"/>
          </p:nvPr>
        </p:nvSpPr>
        <p:spPr>
          <a:xfrm>
            <a:off x="220134" y="147638"/>
            <a:ext cx="11741151" cy="971550"/>
          </a:xfrm>
          <a:prstGeom prst="rect">
            <a:avLst/>
          </a:prstGeom>
        </p:spPr>
        <p:txBody>
          <a:bodyPr vert="horz" lIns="0" tIns="0" rIns="0" bIns="91440" anchor="ctr"/>
          <a:lstStyle>
            <a:lvl1pPr algn="ctr">
              <a:defRPr sz="2400" b="1" spc="100">
                <a:solidFill>
                  <a:srgbClr val="FFFFFF"/>
                </a:solidFill>
              </a:defRPr>
            </a:lvl1pPr>
          </a:lstStyle>
          <a:p>
            <a:r>
              <a:rPr lang="en-US" dirty="0"/>
              <a:t>Click to edit Master title style</a:t>
            </a:r>
          </a:p>
        </p:txBody>
      </p:sp>
      <p:sp>
        <p:nvSpPr>
          <p:cNvPr id="11" name="Slide Number Placeholder 5">
            <a:extLst>
              <a:ext uri="{FF2B5EF4-FFF2-40B4-BE49-F238E27FC236}">
                <a16:creationId xmlns:a16="http://schemas.microsoft.com/office/drawing/2014/main" id="{08446055-8733-47B8-B7E3-D66583551432}"/>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CA20E2FE-3895-4454-9436-169C59E72E60}" type="slidenum">
              <a:rPr lang="en-US"/>
              <a:pPr>
                <a:defRPr/>
              </a:pPr>
              <a:t>‹#›</a:t>
            </a:fld>
            <a:endParaRPr lang="en-US" dirty="0"/>
          </a:p>
        </p:txBody>
      </p:sp>
    </p:spTree>
    <p:extLst>
      <p:ext uri="{BB962C8B-B14F-4D97-AF65-F5344CB8AC3E}">
        <p14:creationId xmlns:p14="http://schemas.microsoft.com/office/powerpoint/2010/main" val="2422234530"/>
      </p:ext>
    </p:extLst>
  </p:cSld>
  <p:clrMapOvr>
    <a:masterClrMapping/>
  </p:clrMapOvr>
  <p:hf hdr="0" dt="0"/>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2EA471-E9D0-41EF-B471-7B8C8017053C}"/>
              </a:ext>
            </a:extLst>
          </p:cNvPr>
          <p:cNvSpPr/>
          <p:nvPr/>
        </p:nvSpPr>
        <p:spPr>
          <a:xfrm>
            <a:off x="643467" y="304801"/>
            <a:ext cx="10871200" cy="1820863"/>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15D22"/>
              </a:solidFill>
            </a:endParaRPr>
          </a:p>
        </p:txBody>
      </p:sp>
      <p:sp>
        <p:nvSpPr>
          <p:cNvPr id="3" name="Rectangle 2">
            <a:extLst>
              <a:ext uri="{FF2B5EF4-FFF2-40B4-BE49-F238E27FC236}">
                <a16:creationId xmlns:a16="http://schemas.microsoft.com/office/drawing/2014/main" id="{453C5141-5D37-458C-8566-A958E5AF76EB}"/>
              </a:ext>
            </a:extLst>
          </p:cNvPr>
          <p:cNvSpPr/>
          <p:nvPr/>
        </p:nvSpPr>
        <p:spPr>
          <a:xfrm>
            <a:off x="1593851" y="2127251"/>
            <a:ext cx="9019116" cy="290513"/>
          </a:xfrm>
          <a:prstGeom prst="rect">
            <a:avLst/>
          </a:prstGeom>
          <a:solidFill>
            <a:srgbClr val="CDCEC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Rectangle 3">
            <a:extLst>
              <a:ext uri="{FF2B5EF4-FFF2-40B4-BE49-F238E27FC236}">
                <a16:creationId xmlns:a16="http://schemas.microsoft.com/office/drawing/2014/main" id="{54BAB1AF-C135-45B1-9E81-C3AFEF2565D3}"/>
              </a:ext>
            </a:extLst>
          </p:cNvPr>
          <p:cNvSpPr/>
          <p:nvPr/>
        </p:nvSpPr>
        <p:spPr>
          <a:xfrm>
            <a:off x="338667" y="6108700"/>
            <a:ext cx="3505200" cy="431800"/>
          </a:xfrm>
          <a:prstGeom prst="rect">
            <a:avLst/>
          </a:prstGeom>
          <a:gradFill flip="none" rotWithShape="1">
            <a:gsLst>
              <a:gs pos="0">
                <a:srgbClr val="0095D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a:extLst>
              <a:ext uri="{FF2B5EF4-FFF2-40B4-BE49-F238E27FC236}">
                <a16:creationId xmlns:a16="http://schemas.microsoft.com/office/drawing/2014/main" id="{77B833E5-99CF-460F-AD7E-0D44109ACD6E}"/>
              </a:ext>
            </a:extLst>
          </p:cNvPr>
          <p:cNvSpPr/>
          <p:nvPr/>
        </p:nvSpPr>
        <p:spPr>
          <a:xfrm>
            <a:off x="8365067" y="6108700"/>
            <a:ext cx="3505200" cy="431800"/>
          </a:xfrm>
          <a:prstGeom prst="rect">
            <a:avLst/>
          </a:prstGeom>
          <a:gradFill flip="none" rotWithShape="1">
            <a:gsLst>
              <a:gs pos="100000">
                <a:srgbClr val="0095D3"/>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8">
            <a:extLst>
              <a:ext uri="{FF2B5EF4-FFF2-40B4-BE49-F238E27FC236}">
                <a16:creationId xmlns:a16="http://schemas.microsoft.com/office/drawing/2014/main" id="{EFC747E6-9CBE-4108-88BF-966DE7D5852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718" y="5857876"/>
            <a:ext cx="2999316"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mayors-davie18 (1).jpg">
            <a:extLst>
              <a:ext uri="{FF2B5EF4-FFF2-40B4-BE49-F238E27FC236}">
                <a16:creationId xmlns:a16="http://schemas.microsoft.com/office/drawing/2014/main" id="{77203697-145A-4042-A28F-6BBDD19E06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7184" y="382588"/>
            <a:ext cx="36576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High _1280 (3).jpg">
            <a:extLst>
              <a:ext uri="{FF2B5EF4-FFF2-40B4-BE49-F238E27FC236}">
                <a16:creationId xmlns:a16="http://schemas.microsoft.com/office/drawing/2014/main" id="{AED7C5FC-A263-4648-9AC3-458B0DFC391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2300" y="382589"/>
            <a:ext cx="3431117"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Middle 1519 (1).jpg">
            <a:extLst>
              <a:ext uri="{FF2B5EF4-FFF2-40B4-BE49-F238E27FC236}">
                <a16:creationId xmlns:a16="http://schemas.microsoft.com/office/drawing/2014/main" id="{DD3BF250-B073-4DE9-8458-18B625E01FC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3051" y="381000"/>
            <a:ext cx="35052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
            <a:extLst>
              <a:ext uri="{FF2B5EF4-FFF2-40B4-BE49-F238E27FC236}">
                <a16:creationId xmlns:a16="http://schemas.microsoft.com/office/drawing/2014/main" id="{91F7F382-2FCF-469E-B305-703095FA35F0}"/>
              </a:ext>
            </a:extLst>
          </p:cNvPr>
          <p:cNvSpPr txBox="1">
            <a:spLocks noChangeArrowheads="1"/>
          </p:cNvSpPr>
          <p:nvPr userDrawn="1"/>
        </p:nvSpPr>
        <p:spPr bwMode="auto">
          <a:xfrm>
            <a:off x="1784351" y="2112964"/>
            <a:ext cx="863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r>
              <a:rPr lang="en-US" altLang="en-US" sz="1400" dirty="0"/>
              <a:t>Office of Safety, Security &amp; Emergency Preparedness</a:t>
            </a:r>
          </a:p>
        </p:txBody>
      </p:sp>
      <p:sp>
        <p:nvSpPr>
          <p:cNvPr id="20" name="Text Placeholder 19">
            <a:extLst>
              <a:ext uri="{FF2B5EF4-FFF2-40B4-BE49-F238E27FC236}">
                <a16:creationId xmlns:a16="http://schemas.microsoft.com/office/drawing/2014/main" id="{BE44EB2C-4844-4E87-ACBC-5BBDED3CF2ED}"/>
              </a:ext>
            </a:extLst>
          </p:cNvPr>
          <p:cNvSpPr>
            <a:spLocks noGrp="1"/>
          </p:cNvSpPr>
          <p:nvPr>
            <p:ph type="body" sz="quarter" idx="10" hasCustomPrompt="1"/>
          </p:nvPr>
        </p:nvSpPr>
        <p:spPr>
          <a:xfrm>
            <a:off x="747184" y="2886075"/>
            <a:ext cx="10767483" cy="1228725"/>
          </a:xfrm>
          <a:prstGeom prst="rect">
            <a:avLst/>
          </a:prstGeom>
        </p:spPr>
        <p:txBody>
          <a:bodyPr anchor="ctr"/>
          <a:lstStyle>
            <a:lvl1pPr marL="0" indent="0" algn="ctr">
              <a:buNone/>
              <a:defRPr sz="3600" b="1">
                <a:solidFill>
                  <a:srgbClr val="0095D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p>
        </p:txBody>
      </p:sp>
      <p:sp>
        <p:nvSpPr>
          <p:cNvPr id="22" name="Text Placeholder 21">
            <a:extLst>
              <a:ext uri="{FF2B5EF4-FFF2-40B4-BE49-F238E27FC236}">
                <a16:creationId xmlns:a16="http://schemas.microsoft.com/office/drawing/2014/main" id="{441259EE-8687-4ACF-AD9F-E0E33AA210B4}"/>
              </a:ext>
            </a:extLst>
          </p:cNvPr>
          <p:cNvSpPr>
            <a:spLocks noGrp="1"/>
          </p:cNvSpPr>
          <p:nvPr>
            <p:ph type="body" sz="quarter" idx="11" hasCustomPrompt="1"/>
          </p:nvPr>
        </p:nvSpPr>
        <p:spPr>
          <a:xfrm>
            <a:off x="747184" y="4338639"/>
            <a:ext cx="10767483" cy="1431925"/>
          </a:xfrm>
          <a:prstGeom prst="rect">
            <a:avLst/>
          </a:prstGeom>
        </p:spPr>
        <p:txBody>
          <a:bodyPr/>
          <a:lstStyle>
            <a:lvl1pPr marL="0" indent="0" algn="ctr">
              <a:buNone/>
              <a:defRPr>
                <a:solidFill>
                  <a:srgbClr val="F26323"/>
                </a:solidFill>
              </a:defRPr>
            </a:lvl1pPr>
          </a:lstStyle>
          <a:p>
            <a:pPr lvl="0"/>
            <a:r>
              <a:rPr lang="en-US" dirty="0"/>
              <a:t>Safety, Security &amp; Emergency Preparedness (SSEP)</a:t>
            </a:r>
          </a:p>
        </p:txBody>
      </p:sp>
    </p:spTree>
    <p:extLst>
      <p:ext uri="{BB962C8B-B14F-4D97-AF65-F5344CB8AC3E}">
        <p14:creationId xmlns:p14="http://schemas.microsoft.com/office/powerpoint/2010/main" val="2862802490"/>
      </p:ext>
    </p:extLst>
  </p:cSld>
  <p:clrMapOvr>
    <a:masterClrMapping/>
  </p:clrMapOvr>
  <p:hf hd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78B855-E815-47A8-A5EF-78C42FC720FE}"/>
              </a:ext>
            </a:extLst>
          </p:cNvPr>
          <p:cNvSpPr/>
          <p:nvPr/>
        </p:nvSpPr>
        <p:spPr>
          <a:xfrm>
            <a:off x="220134" y="165100"/>
            <a:ext cx="11741151" cy="5875338"/>
          </a:xfrm>
          <a:prstGeom prst="rect">
            <a:avLst/>
          </a:prstGeom>
          <a:solidFill>
            <a:srgbClr val="C7E1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4" descr="Identity Marker_blue screen.png">
            <a:extLst>
              <a:ext uri="{FF2B5EF4-FFF2-40B4-BE49-F238E27FC236}">
                <a16:creationId xmlns:a16="http://schemas.microsoft.com/office/drawing/2014/main" id="{1596CCE3-2937-4124-8CAC-E78263C60088}"/>
              </a:ext>
            </a:extLst>
          </p:cNvPr>
          <p:cNvPicPr>
            <a:picLocks noChangeAspect="1"/>
          </p:cNvPicPr>
          <p:nvPr/>
        </p:nvPicPr>
        <p:blipFill>
          <a:blip r:embed="rId2" cstate="print">
            <a:extLst>
              <a:ext uri="{28A0092B-C50C-407E-A947-70E740481C1C}">
                <a14:useLocalDpi xmlns:a14="http://schemas.microsoft.com/office/drawing/2010/main" val="0"/>
              </a:ext>
            </a:extLst>
          </a:blip>
          <a:srcRect r="22514" b="11581"/>
          <a:stretch>
            <a:fillRect/>
          </a:stretch>
        </p:blipFill>
        <p:spPr bwMode="auto">
          <a:xfrm>
            <a:off x="7044267" y="1587500"/>
            <a:ext cx="4893733"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ACF9B45-C6D6-4E5D-9BEF-31A7E6F5CDC3}"/>
              </a:ext>
            </a:extLst>
          </p:cNvPr>
          <p:cNvSpPr/>
          <p:nvPr/>
        </p:nvSpPr>
        <p:spPr>
          <a:xfrm>
            <a:off x="220134" y="165100"/>
            <a:ext cx="11741151"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title"/>
          </p:nvPr>
        </p:nvSpPr>
        <p:spPr>
          <a:xfrm>
            <a:off x="230717" y="165100"/>
            <a:ext cx="11730568" cy="954088"/>
          </a:xfrm>
          <a:prstGeom prst="rect">
            <a:avLst/>
          </a:prstGeom>
        </p:spPr>
        <p:txBody>
          <a:bodyPr vert="horz" lIns="0" tIns="0" rIns="0" bIns="91440" anchor="ctr"/>
          <a:lstStyle>
            <a:lvl1pPr algn="ctr">
              <a:defRPr sz="2400" b="1" spc="0">
                <a:solidFill>
                  <a:srgbClr val="FFFFFF"/>
                </a:solidFill>
                <a:latin typeface="+mn-lt"/>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64211D72-A1B1-4519-93BB-ACDE5EC6B8B3}"/>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7152C89B-2781-48CB-9076-D9E168B251D8}" type="slidenum">
              <a:rPr lang="en-US"/>
              <a:pPr>
                <a:defRPr/>
              </a:pPr>
              <a:t>‹#›</a:t>
            </a:fld>
            <a:endParaRPr lang="en-US" dirty="0"/>
          </a:p>
        </p:txBody>
      </p:sp>
      <p:sp>
        <p:nvSpPr>
          <p:cNvPr id="4" name="Content Placeholder 3">
            <a:extLst>
              <a:ext uri="{FF2B5EF4-FFF2-40B4-BE49-F238E27FC236}">
                <a16:creationId xmlns:a16="http://schemas.microsoft.com/office/drawing/2014/main" id="{DDA38E39-FA10-456F-A3D3-C627FC0AD014}"/>
              </a:ext>
            </a:extLst>
          </p:cNvPr>
          <p:cNvSpPr>
            <a:spLocks noGrp="1"/>
          </p:cNvSpPr>
          <p:nvPr>
            <p:ph sz="quarter" idx="15"/>
          </p:nvPr>
        </p:nvSpPr>
        <p:spPr>
          <a:xfrm>
            <a:off x="728133" y="1381125"/>
            <a:ext cx="10788651" cy="4294188"/>
          </a:xfrm>
          <a:prstGeom prst="rect">
            <a:avLst/>
          </a:prstGeom>
        </p:spPr>
        <p:txBody>
          <a:bodyPr/>
          <a:lstStyle>
            <a:lvl1pPr marL="342900" indent="-342900">
              <a:buClr>
                <a:srgbClr val="F26323"/>
              </a:buClr>
              <a:buFont typeface="Wingdings" panose="05000000000000000000" pitchFamily="2" charset="2"/>
              <a:buChar char="§"/>
              <a:defRPr sz="2400" b="1"/>
            </a:lvl1pPr>
            <a:lvl2pPr marL="742950" indent="-285750">
              <a:buClr>
                <a:srgbClr val="F26323"/>
              </a:buClr>
              <a:buFont typeface="Wingdings" panose="05000000000000000000" pitchFamily="2" charset="2"/>
              <a:buChar char="§"/>
              <a:defRPr sz="1800"/>
            </a:lvl2pPr>
            <a:lvl3pPr marL="1143000" indent="-228600">
              <a:buClr>
                <a:srgbClr val="F26323"/>
              </a:buClr>
              <a:buFont typeface="Wingdings" panose="05000000000000000000" pitchFamily="2" charset="2"/>
              <a:buChar char="§"/>
              <a:defRPr sz="1800"/>
            </a:lvl3pPr>
            <a:lvl4pPr marL="1600200" indent="-228600">
              <a:buClr>
                <a:srgbClr val="F26323"/>
              </a:buClr>
              <a:buFont typeface="Wingdings" panose="05000000000000000000" pitchFamily="2" charset="2"/>
              <a:buChar char="§"/>
              <a:defRPr sz="1800"/>
            </a:lvl4pPr>
            <a:lvl5pPr marL="2057400" indent="-228600">
              <a:buClr>
                <a:srgbClr val="F26323"/>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9570435"/>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A057D-250C-3C40-4EC9-7F1640CC97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72CBA0-359C-8417-2C57-835D794C1474}"/>
              </a:ext>
            </a:extLst>
          </p:cNvPr>
          <p:cNvSpPr>
            <a:spLocks noGrp="1"/>
          </p:cNvSpPr>
          <p:nvPr>
            <p:ph type="dt" sz="half" idx="10"/>
          </p:nvPr>
        </p:nvSpPr>
        <p:spPr/>
        <p:txBody>
          <a:bodyPr/>
          <a:lstStyle/>
          <a:p>
            <a:fld id="{3FCA098A-13E3-48E8-BA68-78CAFC20BE47}" type="datetimeFigureOut">
              <a:rPr lang="en-US" smtClean="0"/>
              <a:t>6/25/2024</a:t>
            </a:fld>
            <a:endParaRPr lang="en-US"/>
          </a:p>
        </p:txBody>
      </p:sp>
      <p:sp>
        <p:nvSpPr>
          <p:cNvPr id="4" name="Footer Placeholder 3">
            <a:extLst>
              <a:ext uri="{FF2B5EF4-FFF2-40B4-BE49-F238E27FC236}">
                <a16:creationId xmlns:a16="http://schemas.microsoft.com/office/drawing/2014/main" id="{D9627212-E9B8-592D-1136-719169174D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4108E4-0DF0-2194-D315-C3418022C492}"/>
              </a:ext>
            </a:extLst>
          </p:cNvPr>
          <p:cNvSpPr>
            <a:spLocks noGrp="1"/>
          </p:cNvSpPr>
          <p:nvPr>
            <p:ph type="sldNum" sz="quarter" idx="12"/>
          </p:nvPr>
        </p:nvSpPr>
        <p:spPr/>
        <p:txBody>
          <a:bodyPr/>
          <a:lstStyle/>
          <a:p>
            <a:fld id="{CF003F65-2D2D-46E5-A824-2B7D77871097}" type="slidenum">
              <a:rPr lang="en-US" smtClean="0"/>
              <a:t>‹#›</a:t>
            </a:fld>
            <a:endParaRPr lang="en-US"/>
          </a:p>
        </p:txBody>
      </p:sp>
    </p:spTree>
    <p:extLst>
      <p:ext uri="{BB962C8B-B14F-4D97-AF65-F5344CB8AC3E}">
        <p14:creationId xmlns:p14="http://schemas.microsoft.com/office/powerpoint/2010/main" val="4215770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88896E-6AA4-4B10-8DB9-6E307A6ADBCC}"/>
              </a:ext>
            </a:extLst>
          </p:cNvPr>
          <p:cNvSpPr/>
          <p:nvPr/>
        </p:nvSpPr>
        <p:spPr>
          <a:xfrm>
            <a:off x="220134" y="165100"/>
            <a:ext cx="11741151" cy="5875338"/>
          </a:xfrm>
          <a:prstGeom prst="rect">
            <a:avLst/>
          </a:prstGeom>
          <a:solidFill>
            <a:srgbClr val="C7E1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5" descr="Identity Marker_blue screen.png">
            <a:extLst>
              <a:ext uri="{FF2B5EF4-FFF2-40B4-BE49-F238E27FC236}">
                <a16:creationId xmlns:a16="http://schemas.microsoft.com/office/drawing/2014/main" id="{FCA6D305-9EB9-43BE-9085-D7CAB32F9460}"/>
              </a:ext>
            </a:extLst>
          </p:cNvPr>
          <p:cNvPicPr>
            <a:picLocks noChangeAspect="1"/>
          </p:cNvPicPr>
          <p:nvPr/>
        </p:nvPicPr>
        <p:blipFill>
          <a:blip r:embed="rId2" cstate="print">
            <a:extLst>
              <a:ext uri="{28A0092B-C50C-407E-A947-70E740481C1C}">
                <a14:useLocalDpi xmlns:a14="http://schemas.microsoft.com/office/drawing/2010/main" val="0"/>
              </a:ext>
            </a:extLst>
          </a:blip>
          <a:srcRect r="22514" b="11581"/>
          <a:stretch>
            <a:fillRect/>
          </a:stretch>
        </p:blipFill>
        <p:spPr bwMode="auto">
          <a:xfrm>
            <a:off x="7044267" y="1587500"/>
            <a:ext cx="4893733"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F2A73614-FB19-404B-A87C-D5D7634C526C}"/>
              </a:ext>
            </a:extLst>
          </p:cNvPr>
          <p:cNvSpPr>
            <a:spLocks noGrp="1"/>
          </p:cNvSpPr>
          <p:nvPr>
            <p:ph type="sldNum" sz="quarter" idx="10"/>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388DEFFD-6840-4DE4-AB15-CB47CCC1C44D}" type="slidenum">
              <a:rPr lang="en-US"/>
              <a:pPr>
                <a:defRPr/>
              </a:pPr>
              <a:t>‹#›</a:t>
            </a:fld>
            <a:endParaRPr lang="en-US" dirty="0"/>
          </a:p>
        </p:txBody>
      </p:sp>
      <p:sp>
        <p:nvSpPr>
          <p:cNvPr id="7" name="Content Placeholder 3">
            <a:extLst>
              <a:ext uri="{FF2B5EF4-FFF2-40B4-BE49-F238E27FC236}">
                <a16:creationId xmlns:a16="http://schemas.microsoft.com/office/drawing/2014/main" id="{6F782D1B-F42D-4DF9-966D-7286BCB00D74}"/>
              </a:ext>
            </a:extLst>
          </p:cNvPr>
          <p:cNvSpPr>
            <a:spLocks noGrp="1"/>
          </p:cNvSpPr>
          <p:nvPr>
            <p:ph sz="quarter" idx="15"/>
          </p:nvPr>
        </p:nvSpPr>
        <p:spPr>
          <a:xfrm>
            <a:off x="728133" y="616227"/>
            <a:ext cx="10788651" cy="5059087"/>
          </a:xfrm>
          <a:prstGeom prst="rect">
            <a:avLst/>
          </a:prstGeom>
        </p:spPr>
        <p:txBody>
          <a:bodyPr/>
          <a:lstStyle>
            <a:lvl1pPr marL="342900" indent="-342900">
              <a:buClr>
                <a:srgbClr val="F26323"/>
              </a:buClr>
              <a:buFont typeface="Wingdings" panose="05000000000000000000" pitchFamily="2" charset="2"/>
              <a:buChar char="§"/>
              <a:defRPr sz="2400" b="1"/>
            </a:lvl1pPr>
            <a:lvl2pPr marL="742950" indent="-285750">
              <a:buClr>
                <a:srgbClr val="F26323"/>
              </a:buClr>
              <a:buFont typeface="Wingdings" panose="05000000000000000000" pitchFamily="2" charset="2"/>
              <a:buChar char="§"/>
              <a:defRPr sz="1800"/>
            </a:lvl2pPr>
            <a:lvl3pPr marL="1143000" indent="-228600">
              <a:buClr>
                <a:srgbClr val="F26323"/>
              </a:buClr>
              <a:buFont typeface="Wingdings" panose="05000000000000000000" pitchFamily="2" charset="2"/>
              <a:buChar char="§"/>
              <a:defRPr sz="1800"/>
            </a:lvl3pPr>
            <a:lvl4pPr marL="1600200" indent="-228600">
              <a:buClr>
                <a:srgbClr val="F26323"/>
              </a:buClr>
              <a:buFont typeface="Wingdings" panose="05000000000000000000" pitchFamily="2" charset="2"/>
              <a:buChar char="§"/>
              <a:defRPr sz="1800"/>
            </a:lvl4pPr>
            <a:lvl5pPr marL="2057400" indent="-228600">
              <a:buClr>
                <a:srgbClr val="F26323"/>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2656737"/>
      </p:ext>
    </p:extLst>
  </p:cSld>
  <p:clrMapOvr>
    <a:masterClrMapping/>
  </p:clrMapOvr>
  <p:hf hd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9D2D3AF-11CB-4B0F-BC02-26576E39CEE2}"/>
              </a:ext>
            </a:extLst>
          </p:cNvPr>
          <p:cNvSpPr/>
          <p:nvPr/>
        </p:nvSpPr>
        <p:spPr>
          <a:xfrm>
            <a:off x="220134" y="165100"/>
            <a:ext cx="11741151"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 name="Rectangle 14">
            <a:extLst>
              <a:ext uri="{FF2B5EF4-FFF2-40B4-BE49-F238E27FC236}">
                <a16:creationId xmlns:a16="http://schemas.microsoft.com/office/drawing/2014/main" id="{5B0E9A80-97CC-444C-94B1-3DB7F84BC351}"/>
              </a:ext>
            </a:extLst>
          </p:cNvPr>
          <p:cNvSpPr/>
          <p:nvPr/>
        </p:nvSpPr>
        <p:spPr>
          <a:xfrm>
            <a:off x="226484" y="1265238"/>
            <a:ext cx="3759200" cy="2298700"/>
          </a:xfrm>
          <a:prstGeom prst="rect">
            <a:avLst/>
          </a:prstGeom>
          <a:solidFill>
            <a:srgbClr val="0093D0"/>
          </a:solid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Rectangle 15">
            <a:extLst>
              <a:ext uri="{FF2B5EF4-FFF2-40B4-BE49-F238E27FC236}">
                <a16:creationId xmlns:a16="http://schemas.microsoft.com/office/drawing/2014/main" id="{E2C16954-5D45-4EE5-8295-0519222766A1}"/>
              </a:ext>
            </a:extLst>
          </p:cNvPr>
          <p:cNvSpPr/>
          <p:nvPr/>
        </p:nvSpPr>
        <p:spPr>
          <a:xfrm>
            <a:off x="8202084" y="1265238"/>
            <a:ext cx="3759200" cy="2298700"/>
          </a:xfrm>
          <a:prstGeom prst="rect">
            <a:avLst/>
          </a:prstGeom>
          <a:solidFill>
            <a:srgbClr val="36B77A"/>
          </a:solid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7" name="Rectangle 16">
            <a:extLst>
              <a:ext uri="{FF2B5EF4-FFF2-40B4-BE49-F238E27FC236}">
                <a16:creationId xmlns:a16="http://schemas.microsoft.com/office/drawing/2014/main" id="{87C287AE-8B18-40D3-8F0C-CBDD3D07BFFF}"/>
              </a:ext>
            </a:extLst>
          </p:cNvPr>
          <p:cNvSpPr/>
          <p:nvPr/>
        </p:nvSpPr>
        <p:spPr>
          <a:xfrm>
            <a:off x="4222751"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Rectangle 17">
            <a:extLst>
              <a:ext uri="{FF2B5EF4-FFF2-40B4-BE49-F238E27FC236}">
                <a16:creationId xmlns:a16="http://schemas.microsoft.com/office/drawing/2014/main" id="{634B5F92-4BA2-45AB-8A86-2A8049F5E359}"/>
              </a:ext>
            </a:extLst>
          </p:cNvPr>
          <p:cNvSpPr/>
          <p:nvPr/>
        </p:nvSpPr>
        <p:spPr>
          <a:xfrm>
            <a:off x="2264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9" name="Rectangle 18">
            <a:extLst>
              <a:ext uri="{FF2B5EF4-FFF2-40B4-BE49-F238E27FC236}">
                <a16:creationId xmlns:a16="http://schemas.microsoft.com/office/drawing/2014/main" id="{BD42EC35-0F75-4DCC-9BDC-41A3CE7D308A}"/>
              </a:ext>
            </a:extLst>
          </p:cNvPr>
          <p:cNvSpPr/>
          <p:nvPr/>
        </p:nvSpPr>
        <p:spPr>
          <a:xfrm>
            <a:off x="82020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2" name="Rectangle 21">
            <a:extLst>
              <a:ext uri="{FF2B5EF4-FFF2-40B4-BE49-F238E27FC236}">
                <a16:creationId xmlns:a16="http://schemas.microsoft.com/office/drawing/2014/main" id="{D4D08A37-C96D-4BAA-A09A-1056887F4955}"/>
              </a:ext>
            </a:extLst>
          </p:cNvPr>
          <p:cNvSpPr/>
          <p:nvPr/>
        </p:nvSpPr>
        <p:spPr>
          <a:xfrm>
            <a:off x="4222751" y="3729038"/>
            <a:ext cx="3759200" cy="2298700"/>
          </a:xfrm>
          <a:prstGeom prst="rect">
            <a:avLst/>
          </a:prstGeom>
          <a:solidFill>
            <a:srgbClr val="6A2C91"/>
          </a:solid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title"/>
          </p:nvPr>
        </p:nvSpPr>
        <p:spPr>
          <a:xfrm>
            <a:off x="220134" y="147638"/>
            <a:ext cx="11741151" cy="971550"/>
          </a:xfrm>
          <a:prstGeom prst="rect">
            <a:avLst/>
          </a:prstGeom>
        </p:spPr>
        <p:txBody>
          <a:bodyPr vert="horz" lIns="0" tIns="0" rIns="0" bIns="91440" anchor="ctr"/>
          <a:lstStyle>
            <a:lvl1pPr algn="ctr">
              <a:defRPr sz="2400" b="1" spc="100">
                <a:solidFill>
                  <a:srgbClr val="FFFFFF"/>
                </a:solidFill>
              </a:defRPr>
            </a:lvl1pPr>
          </a:lstStyle>
          <a:p>
            <a:r>
              <a:rPr lang="en-US" dirty="0"/>
              <a:t>Click to edit Master title style</a:t>
            </a:r>
          </a:p>
        </p:txBody>
      </p:sp>
      <p:sp>
        <p:nvSpPr>
          <p:cNvPr id="27" name="Picture Placeholder 26"/>
          <p:cNvSpPr>
            <a:spLocks noGrp="1" noChangeAspect="1"/>
          </p:cNvSpPr>
          <p:nvPr>
            <p:ph type="pic" sz="quarter" idx="18"/>
          </p:nvPr>
        </p:nvSpPr>
        <p:spPr>
          <a:xfrm>
            <a:off x="4224374" y="1269629"/>
            <a:ext cx="3760724" cy="2303018"/>
          </a:xfrm>
          <a:prstGeom prst="rect">
            <a:avLst/>
          </a:prstGeom>
        </p:spPr>
        <p:txBody>
          <a:bodyPr vert="horz" anchor="ctr"/>
          <a:lstStyle>
            <a:lvl1pPr algn="ctr">
              <a:defRPr sz="1600"/>
            </a:lvl1pPr>
          </a:lstStyle>
          <a:p>
            <a:pPr lvl="0"/>
            <a:r>
              <a:rPr lang="en-US" noProof="0" dirty="0"/>
              <a:t>Click icon to add picture</a:t>
            </a:r>
          </a:p>
        </p:txBody>
      </p:sp>
      <p:sp>
        <p:nvSpPr>
          <p:cNvPr id="29" name="Picture Placeholder 28"/>
          <p:cNvSpPr>
            <a:spLocks noGrp="1"/>
          </p:cNvSpPr>
          <p:nvPr>
            <p:ph type="pic" sz="quarter" idx="19"/>
          </p:nvPr>
        </p:nvSpPr>
        <p:spPr>
          <a:xfrm>
            <a:off x="229102" y="3723017"/>
            <a:ext cx="3765716" cy="2305859"/>
          </a:xfrm>
          <a:prstGeom prst="rect">
            <a:avLst/>
          </a:prstGeom>
        </p:spPr>
        <p:txBody>
          <a:bodyPr vert="horz" anchor="ctr"/>
          <a:lstStyle>
            <a:lvl1pPr algn="ctr">
              <a:defRPr sz="1600"/>
            </a:lvl1pPr>
          </a:lstStyle>
          <a:p>
            <a:pPr lvl="0"/>
            <a:r>
              <a:rPr lang="en-US" noProof="0" dirty="0"/>
              <a:t>Click icon to add picture</a:t>
            </a:r>
          </a:p>
        </p:txBody>
      </p:sp>
      <p:sp>
        <p:nvSpPr>
          <p:cNvPr id="31" name="Picture Placeholder 30"/>
          <p:cNvSpPr>
            <a:spLocks noGrp="1"/>
          </p:cNvSpPr>
          <p:nvPr>
            <p:ph type="pic" sz="quarter" idx="20"/>
          </p:nvPr>
        </p:nvSpPr>
        <p:spPr>
          <a:xfrm>
            <a:off x="8203708" y="3723904"/>
            <a:ext cx="3763433" cy="2305050"/>
          </a:xfrm>
          <a:prstGeom prst="rect">
            <a:avLst/>
          </a:prstGeom>
        </p:spPr>
        <p:txBody>
          <a:bodyPr vert="horz" anchor="ctr"/>
          <a:lstStyle>
            <a:lvl1pPr algn="ctr">
              <a:defRPr sz="1600"/>
            </a:lvl1pPr>
          </a:lstStyle>
          <a:p>
            <a:pPr lvl="0"/>
            <a:r>
              <a:rPr lang="en-US" noProof="0" dirty="0"/>
              <a:t>Click icon to add picture</a:t>
            </a:r>
          </a:p>
        </p:txBody>
      </p:sp>
      <p:sp>
        <p:nvSpPr>
          <p:cNvPr id="24" name="Slide Number Placeholder 5">
            <a:extLst>
              <a:ext uri="{FF2B5EF4-FFF2-40B4-BE49-F238E27FC236}">
                <a16:creationId xmlns:a16="http://schemas.microsoft.com/office/drawing/2014/main" id="{0B96822A-7AA4-4FF2-96B1-4F296680581A}"/>
              </a:ext>
            </a:extLst>
          </p:cNvPr>
          <p:cNvSpPr>
            <a:spLocks noGrp="1"/>
          </p:cNvSpPr>
          <p:nvPr>
            <p:ph type="sldNum" sz="quarter" idx="2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D4E9D172-2F27-4E40-8856-7FB17FB15382}" type="slidenum">
              <a:rPr lang="en-US"/>
              <a:pPr>
                <a:defRPr/>
              </a:pPr>
              <a:t>‹#›</a:t>
            </a:fld>
            <a:endParaRPr lang="en-US" dirty="0"/>
          </a:p>
        </p:txBody>
      </p:sp>
      <p:sp>
        <p:nvSpPr>
          <p:cNvPr id="5" name="Text Placeholder 4">
            <a:extLst>
              <a:ext uri="{FF2B5EF4-FFF2-40B4-BE49-F238E27FC236}">
                <a16:creationId xmlns:a16="http://schemas.microsoft.com/office/drawing/2014/main" id="{5B5D8B1E-FF8E-47F3-BDB0-85A773DBDCDC}"/>
              </a:ext>
            </a:extLst>
          </p:cNvPr>
          <p:cNvSpPr>
            <a:spLocks noGrp="1"/>
          </p:cNvSpPr>
          <p:nvPr>
            <p:ph type="body" sz="quarter" idx="25"/>
          </p:nvPr>
        </p:nvSpPr>
        <p:spPr>
          <a:xfrm>
            <a:off x="228600" y="1265239"/>
            <a:ext cx="3776133" cy="2276475"/>
          </a:xfrm>
          <a:prstGeom prst="rect">
            <a:avLst/>
          </a:prstGeom>
        </p:spPr>
        <p:txBody>
          <a:bodyPr/>
          <a:lstStyle>
            <a:lvl1pPr marL="0" indent="0">
              <a:buFont typeface="Wingdings" panose="05000000000000000000" pitchFamily="2" charset="2"/>
              <a:buNone/>
              <a:defRPr sz="1400" b="1">
                <a:solidFill>
                  <a:schemeClr val="bg1"/>
                </a:solidFill>
              </a:defRPr>
            </a:lvl1pPr>
            <a:lvl2pPr marL="742950" indent="-285750">
              <a:buFont typeface="Wingdings" panose="05000000000000000000" pitchFamily="2" charset="2"/>
              <a:buChar char="§"/>
              <a:defRPr sz="1400">
                <a:solidFill>
                  <a:schemeClr val="bg1"/>
                </a:solidFill>
              </a:defRPr>
            </a:lvl2pPr>
            <a:lvl3pPr marL="1143000" indent="-228600">
              <a:buFont typeface="Wingdings" panose="05000000000000000000" pitchFamily="2" charset="2"/>
              <a:buChar char="§"/>
              <a:defRPr sz="1400">
                <a:solidFill>
                  <a:schemeClr val="bg1"/>
                </a:solidFill>
              </a:defRPr>
            </a:lvl3pPr>
            <a:lvl4pPr marL="1600200" indent="-228600">
              <a:buFont typeface="Wingdings" panose="05000000000000000000" pitchFamily="2" charset="2"/>
              <a:buChar char="§"/>
              <a:defRPr sz="1400">
                <a:solidFill>
                  <a:schemeClr val="bg1"/>
                </a:solidFill>
              </a:defRPr>
            </a:lvl4pPr>
            <a:lvl5pPr marL="2057400" indent="-228600">
              <a:buFont typeface="Wingdings" panose="05000000000000000000" pitchFamily="2" charset="2"/>
              <a:buChar cha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6" name="Text Placeholder 4">
            <a:extLst>
              <a:ext uri="{FF2B5EF4-FFF2-40B4-BE49-F238E27FC236}">
                <a16:creationId xmlns:a16="http://schemas.microsoft.com/office/drawing/2014/main" id="{27E8F9D4-AD14-4B9C-9E8C-90720DFE06CC}"/>
              </a:ext>
            </a:extLst>
          </p:cNvPr>
          <p:cNvSpPr>
            <a:spLocks noGrp="1"/>
          </p:cNvSpPr>
          <p:nvPr>
            <p:ph type="body" sz="quarter" idx="26"/>
          </p:nvPr>
        </p:nvSpPr>
        <p:spPr>
          <a:xfrm>
            <a:off x="8199968" y="1261203"/>
            <a:ext cx="3776133" cy="2276475"/>
          </a:xfrm>
          <a:prstGeom prst="rect">
            <a:avLst/>
          </a:prstGeom>
        </p:spPr>
        <p:txBody>
          <a:bodyPr/>
          <a:lstStyle>
            <a:lvl1pPr marL="0" indent="0">
              <a:buFont typeface="Wingdings" panose="05000000000000000000" pitchFamily="2" charset="2"/>
              <a:buNone/>
              <a:defRPr sz="1400" b="1">
                <a:solidFill>
                  <a:schemeClr val="bg1"/>
                </a:solidFill>
              </a:defRPr>
            </a:lvl1pPr>
            <a:lvl2pPr marL="742950" indent="-285750">
              <a:buFont typeface="Wingdings" panose="05000000000000000000" pitchFamily="2" charset="2"/>
              <a:buChar char="§"/>
              <a:defRPr sz="1400">
                <a:solidFill>
                  <a:schemeClr val="bg1"/>
                </a:solidFill>
              </a:defRPr>
            </a:lvl2pPr>
            <a:lvl3pPr marL="1143000" indent="-228600">
              <a:buFont typeface="Wingdings" panose="05000000000000000000" pitchFamily="2" charset="2"/>
              <a:buChar char="§"/>
              <a:defRPr sz="1400">
                <a:solidFill>
                  <a:schemeClr val="bg1"/>
                </a:solidFill>
              </a:defRPr>
            </a:lvl3pPr>
            <a:lvl4pPr marL="1600200" indent="-228600">
              <a:buFont typeface="Wingdings" panose="05000000000000000000" pitchFamily="2" charset="2"/>
              <a:buChar char="§"/>
              <a:defRPr sz="1400">
                <a:solidFill>
                  <a:schemeClr val="bg1"/>
                </a:solidFill>
              </a:defRPr>
            </a:lvl4pPr>
            <a:lvl5pPr marL="2057400" indent="-228600">
              <a:buFont typeface="Wingdings" panose="05000000000000000000" pitchFamily="2" charset="2"/>
              <a:buChar cha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8" name="Text Placeholder 4">
            <a:extLst>
              <a:ext uri="{FF2B5EF4-FFF2-40B4-BE49-F238E27FC236}">
                <a16:creationId xmlns:a16="http://schemas.microsoft.com/office/drawing/2014/main" id="{797A89BA-F0CB-4BEB-B24B-0781880B8C40}"/>
              </a:ext>
            </a:extLst>
          </p:cNvPr>
          <p:cNvSpPr>
            <a:spLocks noGrp="1"/>
          </p:cNvSpPr>
          <p:nvPr>
            <p:ph type="body" sz="quarter" idx="27"/>
          </p:nvPr>
        </p:nvSpPr>
        <p:spPr>
          <a:xfrm>
            <a:off x="4222751" y="3729039"/>
            <a:ext cx="3776133" cy="2276475"/>
          </a:xfrm>
          <a:prstGeom prst="rect">
            <a:avLst/>
          </a:prstGeom>
        </p:spPr>
        <p:txBody>
          <a:bodyPr/>
          <a:lstStyle>
            <a:lvl1pPr marL="0" indent="0">
              <a:buFont typeface="Wingdings" panose="05000000000000000000" pitchFamily="2" charset="2"/>
              <a:buNone/>
              <a:defRPr sz="1400" b="1">
                <a:solidFill>
                  <a:schemeClr val="bg1"/>
                </a:solidFill>
              </a:defRPr>
            </a:lvl1pPr>
            <a:lvl2pPr marL="742950" indent="-285750">
              <a:buFont typeface="Wingdings" panose="05000000000000000000" pitchFamily="2" charset="2"/>
              <a:buChar char="§"/>
              <a:defRPr sz="1400">
                <a:solidFill>
                  <a:schemeClr val="bg1"/>
                </a:solidFill>
              </a:defRPr>
            </a:lvl2pPr>
            <a:lvl3pPr marL="1143000" indent="-228600">
              <a:buFont typeface="Wingdings" panose="05000000000000000000" pitchFamily="2" charset="2"/>
              <a:buChar char="§"/>
              <a:defRPr sz="1400">
                <a:solidFill>
                  <a:schemeClr val="bg1"/>
                </a:solidFill>
              </a:defRPr>
            </a:lvl3pPr>
            <a:lvl4pPr marL="1600200" indent="-228600">
              <a:buFont typeface="Wingdings" panose="05000000000000000000" pitchFamily="2" charset="2"/>
              <a:buChar char="§"/>
              <a:defRPr sz="1400">
                <a:solidFill>
                  <a:schemeClr val="bg1"/>
                </a:solidFill>
              </a:defRPr>
            </a:lvl4pPr>
            <a:lvl5pPr marL="2057400" indent="-228600">
              <a:buFont typeface="Wingdings" panose="05000000000000000000" pitchFamily="2" charset="2"/>
              <a:buChar cha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68904352"/>
      </p:ext>
    </p:extLst>
  </p:cSld>
  <p:clrMapOvr>
    <a:masterClrMapping/>
  </p:clrMapOvr>
  <p:hf hd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EF5CDC-FB19-49DE-8A13-23F69D2A6691}"/>
              </a:ext>
            </a:extLst>
          </p:cNvPr>
          <p:cNvSpPr/>
          <p:nvPr/>
        </p:nvSpPr>
        <p:spPr>
          <a:xfrm>
            <a:off x="220134" y="165100"/>
            <a:ext cx="11741151"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Rectangle 9">
            <a:extLst>
              <a:ext uri="{FF2B5EF4-FFF2-40B4-BE49-F238E27FC236}">
                <a16:creationId xmlns:a16="http://schemas.microsoft.com/office/drawing/2014/main" id="{4655AB4A-021D-452E-902A-4CD703486BA1}"/>
              </a:ext>
            </a:extLst>
          </p:cNvPr>
          <p:cNvSpPr/>
          <p:nvPr/>
        </p:nvSpPr>
        <p:spPr>
          <a:xfrm>
            <a:off x="226484" y="1265237"/>
            <a:ext cx="3759200" cy="4759247"/>
          </a:xfrm>
          <a:prstGeom prst="rect">
            <a:avLst/>
          </a:prstGeom>
          <a:solidFill>
            <a:srgbClr val="D5D2C8"/>
          </a:solid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Rectangle 10">
            <a:extLst>
              <a:ext uri="{FF2B5EF4-FFF2-40B4-BE49-F238E27FC236}">
                <a16:creationId xmlns:a16="http://schemas.microsoft.com/office/drawing/2014/main" id="{F37DF82A-C607-4E99-9C17-B731849A8FC2}"/>
              </a:ext>
            </a:extLst>
          </p:cNvPr>
          <p:cNvSpPr/>
          <p:nvPr/>
        </p:nvSpPr>
        <p:spPr>
          <a:xfrm>
            <a:off x="8202084" y="1265238"/>
            <a:ext cx="3759200" cy="2298700"/>
          </a:xfrm>
          <a:prstGeom prst="rect">
            <a:avLst/>
          </a:prstGeom>
          <a:solidFill>
            <a:srgbClr val="36B77A"/>
          </a:solid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Rectangle 11">
            <a:extLst>
              <a:ext uri="{FF2B5EF4-FFF2-40B4-BE49-F238E27FC236}">
                <a16:creationId xmlns:a16="http://schemas.microsoft.com/office/drawing/2014/main" id="{B3729C89-2FE9-42FD-AE7B-1F27353C399F}"/>
              </a:ext>
            </a:extLst>
          </p:cNvPr>
          <p:cNvSpPr/>
          <p:nvPr/>
        </p:nvSpPr>
        <p:spPr>
          <a:xfrm>
            <a:off x="4222751"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 name="Rectangle 14">
            <a:extLst>
              <a:ext uri="{FF2B5EF4-FFF2-40B4-BE49-F238E27FC236}">
                <a16:creationId xmlns:a16="http://schemas.microsoft.com/office/drawing/2014/main" id="{C9706165-7400-416C-89CF-B6386A66F1FC}"/>
              </a:ext>
            </a:extLst>
          </p:cNvPr>
          <p:cNvSpPr/>
          <p:nvPr/>
        </p:nvSpPr>
        <p:spPr>
          <a:xfrm>
            <a:off x="82020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Rectangle 15">
            <a:extLst>
              <a:ext uri="{FF2B5EF4-FFF2-40B4-BE49-F238E27FC236}">
                <a16:creationId xmlns:a16="http://schemas.microsoft.com/office/drawing/2014/main" id="{22846E12-56B2-4F27-84F0-BB59C2DDACBC}"/>
              </a:ext>
            </a:extLst>
          </p:cNvPr>
          <p:cNvSpPr/>
          <p:nvPr/>
        </p:nvSpPr>
        <p:spPr>
          <a:xfrm>
            <a:off x="4222751"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title"/>
          </p:nvPr>
        </p:nvSpPr>
        <p:spPr>
          <a:xfrm>
            <a:off x="230225" y="147638"/>
            <a:ext cx="11731060" cy="971550"/>
          </a:xfrm>
          <a:prstGeom prst="rect">
            <a:avLst/>
          </a:prstGeom>
        </p:spPr>
        <p:txBody>
          <a:bodyPr vert="horz" lIns="0" tIns="0" rIns="0" bIns="91440" anchor="ctr"/>
          <a:lstStyle>
            <a:lvl1pPr algn="ctr">
              <a:defRPr sz="2400" b="1" spc="100">
                <a:solidFill>
                  <a:srgbClr val="FFFFFF"/>
                </a:solidFill>
              </a:defRPr>
            </a:lvl1pPr>
          </a:lstStyle>
          <a:p>
            <a:r>
              <a:rPr lang="en-US" dirty="0"/>
              <a:t>Click to edit Master title style</a:t>
            </a:r>
          </a:p>
        </p:txBody>
      </p:sp>
      <p:sp>
        <p:nvSpPr>
          <p:cNvPr id="27" name="Picture Placeholder 26"/>
          <p:cNvSpPr>
            <a:spLocks noGrp="1" noChangeAspect="1"/>
          </p:cNvSpPr>
          <p:nvPr>
            <p:ph type="pic" sz="quarter" idx="18"/>
          </p:nvPr>
        </p:nvSpPr>
        <p:spPr>
          <a:xfrm>
            <a:off x="4224374" y="1269629"/>
            <a:ext cx="3760724" cy="4759247"/>
          </a:xfrm>
          <a:prstGeom prst="rect">
            <a:avLst/>
          </a:prstGeom>
        </p:spPr>
        <p:txBody>
          <a:bodyPr vert="horz" anchor="ctr"/>
          <a:lstStyle>
            <a:lvl1pPr algn="ctr">
              <a:defRPr sz="1600"/>
            </a:lvl1pPr>
          </a:lstStyle>
          <a:p>
            <a:pPr lvl="0"/>
            <a:r>
              <a:rPr lang="en-US" noProof="0" dirty="0"/>
              <a:t>Click icon to add picture</a:t>
            </a:r>
          </a:p>
        </p:txBody>
      </p:sp>
      <p:sp>
        <p:nvSpPr>
          <p:cNvPr id="31" name="Picture Placeholder 30"/>
          <p:cNvSpPr>
            <a:spLocks noGrp="1"/>
          </p:cNvSpPr>
          <p:nvPr>
            <p:ph type="pic" sz="quarter" idx="20"/>
          </p:nvPr>
        </p:nvSpPr>
        <p:spPr>
          <a:xfrm>
            <a:off x="8203708" y="3723904"/>
            <a:ext cx="3763433" cy="2305050"/>
          </a:xfrm>
          <a:prstGeom prst="rect">
            <a:avLst/>
          </a:prstGeom>
        </p:spPr>
        <p:txBody>
          <a:bodyPr vert="horz" anchor="ctr"/>
          <a:lstStyle>
            <a:lvl1pPr algn="ctr">
              <a:defRPr sz="1600"/>
            </a:lvl1pPr>
          </a:lstStyle>
          <a:p>
            <a:pPr lvl="0"/>
            <a:r>
              <a:rPr lang="en-US" noProof="0" dirty="0"/>
              <a:t>Click icon to add picture</a:t>
            </a:r>
          </a:p>
        </p:txBody>
      </p:sp>
      <p:sp>
        <p:nvSpPr>
          <p:cNvPr id="17" name="Slide Number Placeholder 5">
            <a:extLst>
              <a:ext uri="{FF2B5EF4-FFF2-40B4-BE49-F238E27FC236}">
                <a16:creationId xmlns:a16="http://schemas.microsoft.com/office/drawing/2014/main" id="{D52437FA-EDB3-4260-A0DC-E8521DC25D3F}"/>
              </a:ext>
            </a:extLst>
          </p:cNvPr>
          <p:cNvSpPr>
            <a:spLocks noGrp="1"/>
          </p:cNvSpPr>
          <p:nvPr>
            <p:ph type="sldNum" sz="quarter" idx="22"/>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079D0AE5-E29C-4870-B847-8988C9862EF5}" type="slidenum">
              <a:rPr lang="en-US"/>
              <a:pPr>
                <a:defRPr/>
              </a:pPr>
              <a:t>‹#›</a:t>
            </a:fld>
            <a:endParaRPr lang="en-US" dirty="0"/>
          </a:p>
        </p:txBody>
      </p:sp>
      <p:sp>
        <p:nvSpPr>
          <p:cNvPr id="18" name="Text Placeholder 4">
            <a:extLst>
              <a:ext uri="{FF2B5EF4-FFF2-40B4-BE49-F238E27FC236}">
                <a16:creationId xmlns:a16="http://schemas.microsoft.com/office/drawing/2014/main" id="{6C9A867E-0ED0-47DA-B967-68003F6A0E36}"/>
              </a:ext>
            </a:extLst>
          </p:cNvPr>
          <p:cNvSpPr>
            <a:spLocks noGrp="1"/>
          </p:cNvSpPr>
          <p:nvPr>
            <p:ph type="body" sz="quarter" idx="27"/>
          </p:nvPr>
        </p:nvSpPr>
        <p:spPr>
          <a:xfrm>
            <a:off x="8185151" y="1288072"/>
            <a:ext cx="3776133" cy="2276475"/>
          </a:xfrm>
          <a:prstGeom prst="rect">
            <a:avLst/>
          </a:prstGeom>
        </p:spPr>
        <p:txBody>
          <a:bodyPr/>
          <a:lstStyle>
            <a:lvl1pPr marL="0" indent="0">
              <a:buFont typeface="Wingdings" panose="05000000000000000000" pitchFamily="2" charset="2"/>
              <a:buNone/>
              <a:defRPr sz="1400" b="1">
                <a:solidFill>
                  <a:schemeClr val="bg1"/>
                </a:solidFill>
              </a:defRPr>
            </a:lvl1pPr>
            <a:lvl2pPr marL="742950" indent="-285750">
              <a:buFont typeface="Wingdings" panose="05000000000000000000" pitchFamily="2" charset="2"/>
              <a:buChar char="§"/>
              <a:defRPr sz="1400">
                <a:solidFill>
                  <a:schemeClr val="bg1"/>
                </a:solidFill>
              </a:defRPr>
            </a:lvl2pPr>
            <a:lvl3pPr marL="1143000" indent="-228600">
              <a:buFont typeface="Wingdings" panose="05000000000000000000" pitchFamily="2" charset="2"/>
              <a:buChar char="§"/>
              <a:defRPr sz="1400">
                <a:solidFill>
                  <a:schemeClr val="bg1"/>
                </a:solidFill>
              </a:defRPr>
            </a:lvl3pPr>
            <a:lvl4pPr marL="1600200" indent="-228600">
              <a:buFont typeface="Wingdings" panose="05000000000000000000" pitchFamily="2" charset="2"/>
              <a:buChar char="§"/>
              <a:defRPr sz="1400">
                <a:solidFill>
                  <a:schemeClr val="bg1"/>
                </a:solidFill>
              </a:defRPr>
            </a:lvl4pPr>
            <a:lvl5pPr marL="2057400" indent="-228600">
              <a:buFont typeface="Wingdings" panose="05000000000000000000" pitchFamily="2" charset="2"/>
              <a:buChar cha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 name="Text Placeholder 2">
            <a:extLst>
              <a:ext uri="{FF2B5EF4-FFF2-40B4-BE49-F238E27FC236}">
                <a16:creationId xmlns:a16="http://schemas.microsoft.com/office/drawing/2014/main" id="{6D61AF23-7071-4647-95F6-813DC73D6813}"/>
              </a:ext>
            </a:extLst>
          </p:cNvPr>
          <p:cNvSpPr>
            <a:spLocks noGrp="1"/>
          </p:cNvSpPr>
          <p:nvPr>
            <p:ph type="body" sz="quarter" idx="28"/>
          </p:nvPr>
        </p:nvSpPr>
        <p:spPr>
          <a:xfrm>
            <a:off x="230718" y="1265238"/>
            <a:ext cx="3771900" cy="4759325"/>
          </a:xfrm>
          <a:prstGeom prst="rect">
            <a:avLst/>
          </a:prstGeom>
        </p:spPr>
        <p:txBody>
          <a:bodyPr/>
          <a:lstStyle>
            <a:lvl1pPr marL="0" indent="0">
              <a:buNone/>
              <a:defRPr sz="1400"/>
            </a:lvl1pPr>
            <a:lvl2pPr marL="742950" indent="-285750">
              <a:buFont typeface="Wingdings" panose="05000000000000000000" pitchFamily="2" charset="2"/>
              <a:buChar char="§"/>
              <a:defRPr sz="1400"/>
            </a:lvl2pPr>
            <a:lvl3pPr marL="1143000" indent="-228600">
              <a:buFont typeface="Wingdings" panose="05000000000000000000" pitchFamily="2" charset="2"/>
              <a:buChar char="§"/>
              <a:defRPr sz="1400"/>
            </a:lvl3pPr>
            <a:lvl4pPr marL="1600200" indent="-228600">
              <a:buFont typeface="Wingdings" panose="05000000000000000000" pitchFamily="2" charset="2"/>
              <a:buChar char="§"/>
              <a:defRPr sz="1400"/>
            </a:lvl4pPr>
            <a:lvl5pPr marL="2057400" indent="-228600">
              <a:buFont typeface="Wingdings" panose="05000000000000000000" pitchFamily="2" charset="2"/>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30852010"/>
      </p:ext>
    </p:extLst>
  </p:cSld>
  <p:clrMapOvr>
    <a:masterClrMapping/>
  </p:clrMapOvr>
  <p:hf hd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670818-B452-4697-976A-5A75844A1505}"/>
              </a:ext>
            </a:extLst>
          </p:cNvPr>
          <p:cNvSpPr/>
          <p:nvPr/>
        </p:nvSpPr>
        <p:spPr>
          <a:xfrm>
            <a:off x="220134" y="165100"/>
            <a:ext cx="11741151" cy="941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a:extLst>
              <a:ext uri="{FF2B5EF4-FFF2-40B4-BE49-F238E27FC236}">
                <a16:creationId xmlns:a16="http://schemas.microsoft.com/office/drawing/2014/main" id="{E7517DB8-0661-42D1-A900-5ACAD189B53F}"/>
              </a:ext>
            </a:extLst>
          </p:cNvPr>
          <p:cNvSpPr/>
          <p:nvPr/>
        </p:nvSpPr>
        <p:spPr>
          <a:xfrm>
            <a:off x="226484"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1201CD81-836D-4F58-93FB-6C7BE730B0E5}"/>
              </a:ext>
            </a:extLst>
          </p:cNvPr>
          <p:cNvSpPr/>
          <p:nvPr/>
        </p:nvSpPr>
        <p:spPr>
          <a:xfrm>
            <a:off x="8202084"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Rectangle 6">
            <a:extLst>
              <a:ext uri="{FF2B5EF4-FFF2-40B4-BE49-F238E27FC236}">
                <a16:creationId xmlns:a16="http://schemas.microsoft.com/office/drawing/2014/main" id="{39D53E4B-FC5B-4CCD-AE87-D091F1FA2064}"/>
              </a:ext>
            </a:extLst>
          </p:cNvPr>
          <p:cNvSpPr/>
          <p:nvPr/>
        </p:nvSpPr>
        <p:spPr>
          <a:xfrm>
            <a:off x="4222751" y="12652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Rectangle 7">
            <a:extLst>
              <a:ext uri="{FF2B5EF4-FFF2-40B4-BE49-F238E27FC236}">
                <a16:creationId xmlns:a16="http://schemas.microsoft.com/office/drawing/2014/main" id="{B7041D80-82E6-4655-BFE4-18A9A45BA5F8}"/>
              </a:ext>
            </a:extLst>
          </p:cNvPr>
          <p:cNvSpPr/>
          <p:nvPr/>
        </p:nvSpPr>
        <p:spPr>
          <a:xfrm>
            <a:off x="2264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Rectangle 8">
            <a:extLst>
              <a:ext uri="{FF2B5EF4-FFF2-40B4-BE49-F238E27FC236}">
                <a16:creationId xmlns:a16="http://schemas.microsoft.com/office/drawing/2014/main" id="{30C18903-9A37-4D17-AC3B-E056D60F73B2}"/>
              </a:ext>
            </a:extLst>
          </p:cNvPr>
          <p:cNvSpPr/>
          <p:nvPr/>
        </p:nvSpPr>
        <p:spPr>
          <a:xfrm>
            <a:off x="8202084"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Rectangle 9">
            <a:extLst>
              <a:ext uri="{FF2B5EF4-FFF2-40B4-BE49-F238E27FC236}">
                <a16:creationId xmlns:a16="http://schemas.microsoft.com/office/drawing/2014/main" id="{8683E7AF-7E27-456F-8732-E0054A81614B}"/>
              </a:ext>
            </a:extLst>
          </p:cNvPr>
          <p:cNvSpPr/>
          <p:nvPr/>
        </p:nvSpPr>
        <p:spPr>
          <a:xfrm>
            <a:off x="4222751" y="3729038"/>
            <a:ext cx="37592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title"/>
          </p:nvPr>
        </p:nvSpPr>
        <p:spPr>
          <a:xfrm>
            <a:off x="220134" y="147638"/>
            <a:ext cx="11741151" cy="971550"/>
          </a:xfrm>
          <a:prstGeom prst="rect">
            <a:avLst/>
          </a:prstGeom>
        </p:spPr>
        <p:txBody>
          <a:bodyPr vert="horz" lIns="0" tIns="0" rIns="0" bIns="91440" anchor="ctr"/>
          <a:lstStyle>
            <a:lvl1pPr algn="ctr">
              <a:defRPr sz="2400" b="1" spc="100">
                <a:solidFill>
                  <a:srgbClr val="FFFFFF"/>
                </a:solidFill>
              </a:defRPr>
            </a:lvl1pPr>
          </a:lstStyle>
          <a:p>
            <a:r>
              <a:rPr lang="en-US" dirty="0"/>
              <a:t>Click to edit Master title style</a:t>
            </a:r>
          </a:p>
        </p:txBody>
      </p:sp>
      <p:sp>
        <p:nvSpPr>
          <p:cNvPr id="11" name="Slide Number Placeholder 5">
            <a:extLst>
              <a:ext uri="{FF2B5EF4-FFF2-40B4-BE49-F238E27FC236}">
                <a16:creationId xmlns:a16="http://schemas.microsoft.com/office/drawing/2014/main" id="{08446055-8733-47B8-B7E3-D66583551432}"/>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CA20E2FE-3895-4454-9436-169C59E72E60}" type="slidenum">
              <a:rPr lang="en-US"/>
              <a:pPr>
                <a:defRPr/>
              </a:pPr>
              <a:t>‹#›</a:t>
            </a:fld>
            <a:endParaRPr lang="en-US" dirty="0"/>
          </a:p>
        </p:txBody>
      </p:sp>
    </p:spTree>
    <p:extLst>
      <p:ext uri="{BB962C8B-B14F-4D97-AF65-F5344CB8AC3E}">
        <p14:creationId xmlns:p14="http://schemas.microsoft.com/office/powerpoint/2010/main" val="2443491771"/>
      </p:ext>
    </p:extLst>
  </p:cSld>
  <p:clrMapOvr>
    <a:masterClrMapping/>
  </p:clrMapOvr>
  <p:hf hd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205318" y="160338"/>
            <a:ext cx="11762316" cy="5880100"/>
          </a:xfrm>
          <a:prstGeom prst="rect">
            <a:avLst/>
          </a:prstGeom>
        </p:spPr>
        <p:txBody>
          <a:bodyPr vert="horz" anchor="ctr"/>
          <a:lstStyle>
            <a:lvl1pPr algn="ctr">
              <a:defRPr sz="1600"/>
            </a:lvl1pPr>
          </a:lstStyle>
          <a:p>
            <a:pPr lvl="0"/>
            <a:r>
              <a:rPr lang="en-US" noProof="0" dirty="0"/>
              <a:t>Click icon to add picture</a:t>
            </a:r>
          </a:p>
        </p:txBody>
      </p:sp>
      <p:sp>
        <p:nvSpPr>
          <p:cNvPr id="4" name="Slide Number Placeholder 5">
            <a:extLst>
              <a:ext uri="{FF2B5EF4-FFF2-40B4-BE49-F238E27FC236}">
                <a16:creationId xmlns:a16="http://schemas.microsoft.com/office/drawing/2014/main" id="{414467B8-1B0A-4696-87E4-8610D2583DB0}"/>
              </a:ext>
            </a:extLst>
          </p:cNvPr>
          <p:cNvSpPr>
            <a:spLocks noGrp="1"/>
          </p:cNvSpPr>
          <p:nvPr>
            <p:ph type="sldNum" sz="quarter" idx="15"/>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C546A79E-B591-41AD-9D5E-3507F02259F5}" type="slidenum">
              <a:rPr lang="en-US"/>
              <a:pPr>
                <a:defRPr/>
              </a:pPr>
              <a:t>‹#›</a:t>
            </a:fld>
            <a:endParaRPr lang="en-US" dirty="0"/>
          </a:p>
        </p:txBody>
      </p:sp>
    </p:spTree>
    <p:extLst>
      <p:ext uri="{BB962C8B-B14F-4D97-AF65-F5344CB8AC3E}">
        <p14:creationId xmlns:p14="http://schemas.microsoft.com/office/powerpoint/2010/main" val="2454228972"/>
      </p:ext>
    </p:extLst>
  </p:cSld>
  <p:clrMapOvr>
    <a:masterClrMapping/>
  </p:clrMapOvr>
  <p:hf hd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3B48E7D-1D1A-4E8E-BDE4-D72213BD9192}"/>
              </a:ext>
            </a:extLst>
          </p:cNvPr>
          <p:cNvSpPr/>
          <p:nvPr/>
        </p:nvSpPr>
        <p:spPr>
          <a:xfrm>
            <a:off x="220134" y="165100"/>
            <a:ext cx="11741151" cy="5873750"/>
          </a:xfrm>
          <a:prstGeom prst="rect">
            <a:avLst/>
          </a:prstGeom>
          <a:solidFill>
            <a:srgbClr val="D5D2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title"/>
          </p:nvPr>
        </p:nvSpPr>
        <p:spPr>
          <a:xfrm>
            <a:off x="230717" y="165100"/>
            <a:ext cx="11730568" cy="954088"/>
          </a:xfrm>
          <a:prstGeom prst="rect">
            <a:avLst/>
          </a:prstGeom>
        </p:spPr>
        <p:txBody>
          <a:bodyPr vert="horz" lIns="0" tIns="0" rIns="0" bIns="91440" anchor="ctr"/>
          <a:lstStyle>
            <a:lvl1pPr algn="ctr">
              <a:defRPr sz="2400" b="1" spc="100">
                <a:solidFill>
                  <a:schemeClr val="tx1"/>
                </a:solidFill>
                <a:latin typeface="+mn-lt"/>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BC630A8E-5582-43EC-9269-7F7B4F74B30A}"/>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248F550C-CC0B-451B-96D4-7498418AB70D}" type="slidenum">
              <a:rPr lang="en-US"/>
              <a:pPr>
                <a:defRPr/>
              </a:pPr>
              <a:t>‹#›</a:t>
            </a:fld>
            <a:endParaRPr lang="en-US" dirty="0"/>
          </a:p>
        </p:txBody>
      </p:sp>
      <p:sp>
        <p:nvSpPr>
          <p:cNvPr id="4" name="Content Placeholder 3">
            <a:extLst>
              <a:ext uri="{FF2B5EF4-FFF2-40B4-BE49-F238E27FC236}">
                <a16:creationId xmlns:a16="http://schemas.microsoft.com/office/drawing/2014/main" id="{3731BA25-C411-447A-9B3C-589EAC9FE4DE}"/>
              </a:ext>
            </a:extLst>
          </p:cNvPr>
          <p:cNvSpPr>
            <a:spLocks noGrp="1"/>
          </p:cNvSpPr>
          <p:nvPr>
            <p:ph sz="quarter" idx="15"/>
          </p:nvPr>
        </p:nvSpPr>
        <p:spPr>
          <a:xfrm>
            <a:off x="609601" y="1490663"/>
            <a:ext cx="11013017" cy="4233862"/>
          </a:xfrm>
          <a:prstGeom prst="rect">
            <a:avLst/>
          </a:prstGeom>
        </p:spPr>
        <p:txBody>
          <a:bodyPr/>
          <a:lstStyle>
            <a:lvl1pPr marL="342900" indent="-342900">
              <a:buClr>
                <a:srgbClr val="F26323"/>
              </a:buClr>
              <a:buFont typeface="Wingdings" panose="05000000000000000000" pitchFamily="2" charset="2"/>
              <a:buChar char="§"/>
              <a:defRPr sz="2000" b="1"/>
            </a:lvl1pPr>
            <a:lvl2pPr marL="742950" indent="-285750">
              <a:buClr>
                <a:srgbClr val="F26323"/>
              </a:buClr>
              <a:buFont typeface="Wingdings" panose="05000000000000000000" pitchFamily="2" charset="2"/>
              <a:buChar char="§"/>
              <a:defRPr sz="1800"/>
            </a:lvl2pPr>
            <a:lvl3pPr marL="1143000" indent="-228600">
              <a:buClr>
                <a:srgbClr val="F26323"/>
              </a:buClr>
              <a:buFont typeface="Wingdings" panose="05000000000000000000" pitchFamily="2" charset="2"/>
              <a:buChar char="§"/>
              <a:defRPr sz="1800"/>
            </a:lvl3pPr>
            <a:lvl4pPr marL="1657350" indent="-285750">
              <a:buClr>
                <a:srgbClr val="F26323"/>
              </a:buClr>
              <a:buFont typeface="Wingdings" panose="05000000000000000000" pitchFamily="2" charset="2"/>
              <a:buChar char="§"/>
              <a:defRPr sz="1800"/>
            </a:lvl4pPr>
            <a:lvl5pPr marL="2114550" indent="-285750">
              <a:buClr>
                <a:srgbClr val="F26323"/>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0368861"/>
      </p:ext>
    </p:extLst>
  </p:cSld>
  <p:clrMapOvr>
    <a:masterClrMapping/>
  </p:clrMapOvr>
  <p:hf hd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0F4DEB7-3760-459E-9D21-A71AC680B58B}"/>
              </a:ext>
            </a:extLst>
          </p:cNvPr>
          <p:cNvSpPr/>
          <p:nvPr/>
        </p:nvSpPr>
        <p:spPr>
          <a:xfrm>
            <a:off x="220134" y="165100"/>
            <a:ext cx="11741151" cy="58737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4" descr="Identity Marker_blue screen.png">
            <a:extLst>
              <a:ext uri="{FF2B5EF4-FFF2-40B4-BE49-F238E27FC236}">
                <a16:creationId xmlns:a16="http://schemas.microsoft.com/office/drawing/2014/main" id="{960DE869-24AF-4693-8F5E-53997F8E3AA9}"/>
              </a:ext>
            </a:extLst>
          </p:cNvPr>
          <p:cNvPicPr>
            <a:picLocks noChangeAspect="1"/>
          </p:cNvPicPr>
          <p:nvPr/>
        </p:nvPicPr>
        <p:blipFill>
          <a:blip r:embed="rId2" cstate="print">
            <a:extLst>
              <a:ext uri="{28A0092B-C50C-407E-A947-70E740481C1C}">
                <a14:useLocalDpi xmlns:a14="http://schemas.microsoft.com/office/drawing/2010/main" val="0"/>
              </a:ext>
            </a:extLst>
          </a:blip>
          <a:srcRect r="22514" b="11581"/>
          <a:stretch>
            <a:fillRect/>
          </a:stretch>
        </p:blipFill>
        <p:spPr bwMode="auto">
          <a:xfrm>
            <a:off x="7044267" y="1587500"/>
            <a:ext cx="4893733"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3"/>
          <p:cNvSpPr>
            <a:spLocks noGrp="1"/>
          </p:cNvSpPr>
          <p:nvPr>
            <p:ph type="title"/>
          </p:nvPr>
        </p:nvSpPr>
        <p:spPr>
          <a:xfrm>
            <a:off x="230717" y="165100"/>
            <a:ext cx="11730568" cy="954088"/>
          </a:xfrm>
          <a:prstGeom prst="rect">
            <a:avLst/>
          </a:prstGeom>
        </p:spPr>
        <p:txBody>
          <a:bodyPr vert="horz" lIns="0" tIns="0" rIns="0" bIns="91440" anchor="ctr"/>
          <a:lstStyle>
            <a:lvl1pPr algn="ctr">
              <a:defRPr sz="2400" b="1" spc="0">
                <a:solidFill>
                  <a:srgbClr val="FFFFFF"/>
                </a:solidFill>
                <a:latin typeface="+mn-lt"/>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70FF1DE9-0DFB-4AA5-9D82-0A2F30E11944}"/>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8D2A4160-3473-49F3-8D58-259670BDC8EC}" type="slidenum">
              <a:rPr lang="en-US"/>
              <a:pPr>
                <a:defRPr/>
              </a:pPr>
              <a:t>‹#›</a:t>
            </a:fld>
            <a:endParaRPr lang="en-US" dirty="0"/>
          </a:p>
        </p:txBody>
      </p:sp>
      <p:sp>
        <p:nvSpPr>
          <p:cNvPr id="8" name="Content Placeholder 3">
            <a:extLst>
              <a:ext uri="{FF2B5EF4-FFF2-40B4-BE49-F238E27FC236}">
                <a16:creationId xmlns:a16="http://schemas.microsoft.com/office/drawing/2014/main" id="{27DBEA1A-780A-48D3-8B7C-FDB39901C394}"/>
              </a:ext>
            </a:extLst>
          </p:cNvPr>
          <p:cNvSpPr>
            <a:spLocks noGrp="1"/>
          </p:cNvSpPr>
          <p:nvPr>
            <p:ph sz="quarter" idx="15"/>
          </p:nvPr>
        </p:nvSpPr>
        <p:spPr>
          <a:xfrm>
            <a:off x="728133" y="1381125"/>
            <a:ext cx="10788651" cy="4294188"/>
          </a:xfrm>
          <a:prstGeom prst="rect">
            <a:avLst/>
          </a:prstGeom>
        </p:spPr>
        <p:txBody>
          <a:bodyPr/>
          <a:lstStyle>
            <a:lvl1pPr marL="342900" indent="-342900">
              <a:buClr>
                <a:schemeClr val="bg1"/>
              </a:buClr>
              <a:buFont typeface="Wingdings" panose="05000000000000000000" pitchFamily="2" charset="2"/>
              <a:buChar char="§"/>
              <a:defRPr sz="2400" b="1">
                <a:solidFill>
                  <a:schemeClr val="bg1"/>
                </a:solidFill>
              </a:defRPr>
            </a:lvl1pPr>
            <a:lvl2pPr marL="742950" indent="-285750">
              <a:buClr>
                <a:schemeClr val="bg1"/>
              </a:buClr>
              <a:buFont typeface="Wingdings" panose="05000000000000000000" pitchFamily="2" charset="2"/>
              <a:buChar char="§"/>
              <a:defRPr sz="1800">
                <a:solidFill>
                  <a:schemeClr val="bg1"/>
                </a:solidFill>
              </a:defRPr>
            </a:lvl2pPr>
            <a:lvl3pPr marL="1143000" indent="-228600">
              <a:buClr>
                <a:schemeClr val="bg1"/>
              </a:buClr>
              <a:buFont typeface="Wingdings" panose="05000000000000000000" pitchFamily="2" charset="2"/>
              <a:buChar char="§"/>
              <a:defRPr sz="1800">
                <a:solidFill>
                  <a:schemeClr val="bg1"/>
                </a:solidFill>
              </a:defRPr>
            </a:lvl3pPr>
            <a:lvl4pPr marL="1600200" indent="-228600">
              <a:buClr>
                <a:schemeClr val="bg1"/>
              </a:buClr>
              <a:buFont typeface="Wingdings" panose="05000000000000000000" pitchFamily="2" charset="2"/>
              <a:buChar char="§"/>
              <a:defRPr sz="1800">
                <a:solidFill>
                  <a:schemeClr val="bg1"/>
                </a:solidFill>
              </a:defRPr>
            </a:lvl4pPr>
            <a:lvl5pPr marL="2057400" indent="-228600">
              <a:buClr>
                <a:schemeClr val="bg1"/>
              </a:buClr>
              <a:buFont typeface="Wingdings" panose="05000000000000000000" pitchFamily="2" charset="2"/>
              <a:buChar char="§"/>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0870949"/>
      </p:ext>
    </p:extLst>
  </p:cSld>
  <p:clrMapOvr>
    <a:masterClrMapping/>
  </p:clrMapOvr>
  <p:hf hd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14" name="Title 13"/>
          <p:cNvSpPr>
            <a:spLocks noGrp="1"/>
          </p:cNvSpPr>
          <p:nvPr>
            <p:ph type="title"/>
          </p:nvPr>
        </p:nvSpPr>
        <p:spPr>
          <a:xfrm>
            <a:off x="159028" y="165100"/>
            <a:ext cx="11802257" cy="954088"/>
          </a:xfrm>
          <a:prstGeom prst="rect">
            <a:avLst/>
          </a:prstGeom>
        </p:spPr>
        <p:txBody>
          <a:bodyPr vert="horz" lIns="0" tIns="0" rIns="0" bIns="91440" anchor="ctr"/>
          <a:lstStyle>
            <a:lvl1pPr algn="ctr">
              <a:defRPr sz="2400" b="1" spc="0">
                <a:solidFill>
                  <a:srgbClr val="0093D0"/>
                </a:solidFill>
                <a:latin typeface="+mn-lt"/>
              </a:defRPr>
            </a:lvl1pPr>
          </a:lstStyle>
          <a:p>
            <a:r>
              <a:rPr lang="en-US" dirty="0"/>
              <a:t>Click to edit Master title style</a:t>
            </a:r>
          </a:p>
        </p:txBody>
      </p:sp>
      <p:sp>
        <p:nvSpPr>
          <p:cNvPr id="9" name="Text Placeholder 19"/>
          <p:cNvSpPr>
            <a:spLocks noGrp="1"/>
          </p:cNvSpPr>
          <p:nvPr>
            <p:ph type="body" sz="quarter" idx="13"/>
          </p:nvPr>
        </p:nvSpPr>
        <p:spPr>
          <a:xfrm>
            <a:off x="1236135" y="6242583"/>
            <a:ext cx="6389491"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a:t>Click to edit Master text styles</a:t>
            </a:r>
          </a:p>
        </p:txBody>
      </p:sp>
      <p:sp>
        <p:nvSpPr>
          <p:cNvPr id="5" name="Slide Number Placeholder 5">
            <a:extLst>
              <a:ext uri="{FF2B5EF4-FFF2-40B4-BE49-F238E27FC236}">
                <a16:creationId xmlns:a16="http://schemas.microsoft.com/office/drawing/2014/main" id="{E4EADD59-8112-4177-9113-24B5A186AD7E}"/>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92BCF1B5-098D-492E-BD35-357D9CFEA7BE}" type="slidenum">
              <a:rPr lang="en-US"/>
              <a:pPr>
                <a:defRPr/>
              </a:pPr>
              <a:t>‹#›</a:t>
            </a:fld>
            <a:endParaRPr lang="en-US" dirty="0"/>
          </a:p>
        </p:txBody>
      </p:sp>
      <p:sp>
        <p:nvSpPr>
          <p:cNvPr id="6" name="Content Placeholder 3">
            <a:extLst>
              <a:ext uri="{FF2B5EF4-FFF2-40B4-BE49-F238E27FC236}">
                <a16:creationId xmlns:a16="http://schemas.microsoft.com/office/drawing/2014/main" id="{BFB0D393-E872-4F32-A85A-58C9AD088010}"/>
              </a:ext>
            </a:extLst>
          </p:cNvPr>
          <p:cNvSpPr>
            <a:spLocks noGrp="1"/>
          </p:cNvSpPr>
          <p:nvPr>
            <p:ph sz="quarter" idx="15"/>
          </p:nvPr>
        </p:nvSpPr>
        <p:spPr>
          <a:xfrm>
            <a:off x="728133" y="1381125"/>
            <a:ext cx="10788651" cy="4294188"/>
          </a:xfrm>
          <a:prstGeom prst="rect">
            <a:avLst/>
          </a:prstGeom>
        </p:spPr>
        <p:txBody>
          <a:bodyPr/>
          <a:lstStyle>
            <a:lvl1pPr marL="342900" indent="-342900">
              <a:buClr>
                <a:srgbClr val="F26323"/>
              </a:buClr>
              <a:buFont typeface="Wingdings" panose="05000000000000000000" pitchFamily="2" charset="2"/>
              <a:buChar char="§"/>
              <a:defRPr sz="2400" b="1"/>
            </a:lvl1pPr>
            <a:lvl2pPr marL="742950" indent="-285750">
              <a:buClr>
                <a:srgbClr val="F26323"/>
              </a:buClr>
              <a:buFont typeface="Wingdings" panose="05000000000000000000" pitchFamily="2" charset="2"/>
              <a:buChar char="§"/>
              <a:defRPr sz="1800"/>
            </a:lvl2pPr>
            <a:lvl3pPr marL="1143000" indent="-228600">
              <a:buClr>
                <a:srgbClr val="F26323"/>
              </a:buClr>
              <a:buFont typeface="Wingdings" panose="05000000000000000000" pitchFamily="2" charset="2"/>
              <a:buChar char="§"/>
              <a:defRPr sz="1800"/>
            </a:lvl3pPr>
            <a:lvl4pPr marL="1600200" indent="-228600">
              <a:buClr>
                <a:srgbClr val="F26323"/>
              </a:buClr>
              <a:buFont typeface="Wingdings" panose="05000000000000000000" pitchFamily="2" charset="2"/>
              <a:buChar char="§"/>
              <a:defRPr sz="1800"/>
            </a:lvl4pPr>
            <a:lvl5pPr marL="2057400" indent="-228600">
              <a:buClr>
                <a:srgbClr val="F26323"/>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8676849"/>
      </p:ext>
    </p:extLst>
  </p:cSld>
  <p:clrMapOvr>
    <a:masterClrMapping/>
  </p:clrMapOvr>
  <p:hf hd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6EA1E4-E44A-4A03-9DEB-0922E411CF29}"/>
              </a:ext>
            </a:extLst>
          </p:cNvPr>
          <p:cNvSpPr/>
          <p:nvPr/>
        </p:nvSpPr>
        <p:spPr>
          <a:xfrm>
            <a:off x="220134" y="165100"/>
            <a:ext cx="11741151" cy="941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Picture Placeholder 8"/>
          <p:cNvSpPr>
            <a:spLocks noGrp="1"/>
          </p:cNvSpPr>
          <p:nvPr>
            <p:ph type="pic" sz="quarter" idx="14"/>
          </p:nvPr>
        </p:nvSpPr>
        <p:spPr>
          <a:xfrm>
            <a:off x="213785" y="1244600"/>
            <a:ext cx="11736916" cy="4795838"/>
          </a:xfrm>
          <a:prstGeom prst="rect">
            <a:avLst/>
          </a:prstGeom>
        </p:spPr>
        <p:txBody>
          <a:bodyPr vert="horz" anchor="ctr"/>
          <a:lstStyle>
            <a:lvl1pPr algn="ctr">
              <a:defRPr sz="1600"/>
            </a:lvl1pPr>
          </a:lstStyle>
          <a:p>
            <a:pPr lvl="0"/>
            <a:r>
              <a:rPr lang="en-US" noProof="0" dirty="0"/>
              <a:t>Click icon to add picture</a:t>
            </a:r>
          </a:p>
        </p:txBody>
      </p:sp>
      <p:sp>
        <p:nvSpPr>
          <p:cNvPr id="14" name="Title 13"/>
          <p:cNvSpPr>
            <a:spLocks noGrp="1"/>
          </p:cNvSpPr>
          <p:nvPr>
            <p:ph type="title"/>
          </p:nvPr>
        </p:nvSpPr>
        <p:spPr>
          <a:xfrm>
            <a:off x="224371" y="165100"/>
            <a:ext cx="11736915" cy="954088"/>
          </a:xfrm>
          <a:prstGeom prst="rect">
            <a:avLst/>
          </a:prstGeom>
        </p:spPr>
        <p:txBody>
          <a:bodyPr vert="horz" lIns="0" tIns="0" rIns="0" bIns="91440" anchor="ctr"/>
          <a:lstStyle>
            <a:lvl1pPr algn="ctr">
              <a:defRPr sz="2400" b="1" spc="100">
                <a:solidFill>
                  <a:srgbClr val="FFFFFF"/>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445EE931-BD2C-4A9B-AEA2-B09CAEB123E1}"/>
              </a:ext>
            </a:extLst>
          </p:cNvPr>
          <p:cNvSpPr>
            <a:spLocks noGrp="1"/>
          </p:cNvSpPr>
          <p:nvPr>
            <p:ph type="sldNum" sz="quarter" idx="15"/>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86B4DD73-D9A2-4811-8CC2-320030043A76}" type="slidenum">
              <a:rPr lang="en-US" smtClean="0"/>
              <a:pPr>
                <a:defRPr/>
              </a:pPr>
              <a:t>‹#›</a:t>
            </a:fld>
            <a:endParaRPr lang="en-US" dirty="0"/>
          </a:p>
        </p:txBody>
      </p:sp>
    </p:spTree>
    <p:extLst>
      <p:ext uri="{BB962C8B-B14F-4D97-AF65-F5344CB8AC3E}">
        <p14:creationId xmlns:p14="http://schemas.microsoft.com/office/powerpoint/2010/main" val="2693849770"/>
      </p:ext>
    </p:extLst>
  </p:cSld>
  <p:clrMapOvr>
    <a:masterClrMapping/>
  </p:clrMapOvr>
  <p:hf hd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205318" y="160338"/>
            <a:ext cx="11762316" cy="5880100"/>
          </a:xfrm>
          <a:prstGeom prst="rect">
            <a:avLst/>
          </a:prstGeom>
        </p:spPr>
        <p:txBody>
          <a:bodyPr vert="horz" anchor="ctr"/>
          <a:lstStyle>
            <a:lvl1pPr algn="ctr">
              <a:defRPr sz="1600"/>
            </a:lvl1pPr>
          </a:lstStyle>
          <a:p>
            <a:pPr lvl="0"/>
            <a:r>
              <a:rPr lang="en-US" noProof="0" dirty="0"/>
              <a:t>Click icon to add picture</a:t>
            </a:r>
          </a:p>
        </p:txBody>
      </p:sp>
      <p:sp>
        <p:nvSpPr>
          <p:cNvPr id="4" name="Slide Number Placeholder 5">
            <a:extLst>
              <a:ext uri="{FF2B5EF4-FFF2-40B4-BE49-F238E27FC236}">
                <a16:creationId xmlns:a16="http://schemas.microsoft.com/office/drawing/2014/main" id="{414467B8-1B0A-4696-87E4-8610D2583DB0}"/>
              </a:ext>
            </a:extLst>
          </p:cNvPr>
          <p:cNvSpPr>
            <a:spLocks noGrp="1"/>
          </p:cNvSpPr>
          <p:nvPr>
            <p:ph type="sldNum" sz="quarter" idx="15"/>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C546A79E-B591-41AD-9D5E-3507F02259F5}" type="slidenum">
              <a:rPr lang="en-US"/>
              <a:pPr>
                <a:defRPr/>
              </a:pPr>
              <a:t>‹#›</a:t>
            </a:fld>
            <a:endParaRPr lang="en-US" dirty="0"/>
          </a:p>
        </p:txBody>
      </p:sp>
    </p:spTree>
    <p:extLst>
      <p:ext uri="{BB962C8B-B14F-4D97-AF65-F5344CB8AC3E}">
        <p14:creationId xmlns:p14="http://schemas.microsoft.com/office/powerpoint/2010/main" val="3888108983"/>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10E0E6-2B71-DE22-4516-81D89D9A5C3B}"/>
              </a:ext>
            </a:extLst>
          </p:cNvPr>
          <p:cNvSpPr>
            <a:spLocks noGrp="1"/>
          </p:cNvSpPr>
          <p:nvPr>
            <p:ph type="dt" sz="half" idx="10"/>
          </p:nvPr>
        </p:nvSpPr>
        <p:spPr/>
        <p:txBody>
          <a:bodyPr/>
          <a:lstStyle/>
          <a:p>
            <a:fld id="{3FCA098A-13E3-48E8-BA68-78CAFC20BE47}" type="datetimeFigureOut">
              <a:rPr lang="en-US" smtClean="0"/>
              <a:t>6/25/2024</a:t>
            </a:fld>
            <a:endParaRPr lang="en-US"/>
          </a:p>
        </p:txBody>
      </p:sp>
      <p:sp>
        <p:nvSpPr>
          <p:cNvPr id="3" name="Footer Placeholder 2">
            <a:extLst>
              <a:ext uri="{FF2B5EF4-FFF2-40B4-BE49-F238E27FC236}">
                <a16:creationId xmlns:a16="http://schemas.microsoft.com/office/drawing/2014/main" id="{9D0A4F28-8CC7-7483-3BB6-C96664A6F2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5A6DB8-02A7-8577-F0CA-C0EA4B22C64C}"/>
              </a:ext>
            </a:extLst>
          </p:cNvPr>
          <p:cNvSpPr>
            <a:spLocks noGrp="1"/>
          </p:cNvSpPr>
          <p:nvPr>
            <p:ph type="sldNum" sz="quarter" idx="12"/>
          </p:nvPr>
        </p:nvSpPr>
        <p:spPr/>
        <p:txBody>
          <a:bodyPr/>
          <a:lstStyle/>
          <a:p>
            <a:fld id="{CF003F65-2D2D-46E5-A824-2B7D77871097}" type="slidenum">
              <a:rPr lang="en-US" smtClean="0"/>
              <a:t>‹#›</a:t>
            </a:fld>
            <a:endParaRPr lang="en-US"/>
          </a:p>
        </p:txBody>
      </p:sp>
    </p:spTree>
    <p:extLst>
      <p:ext uri="{BB962C8B-B14F-4D97-AF65-F5344CB8AC3E}">
        <p14:creationId xmlns:p14="http://schemas.microsoft.com/office/powerpoint/2010/main" val="31448763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3B48E7D-1D1A-4E8E-BDE4-D72213BD9192}"/>
              </a:ext>
            </a:extLst>
          </p:cNvPr>
          <p:cNvSpPr/>
          <p:nvPr/>
        </p:nvSpPr>
        <p:spPr>
          <a:xfrm>
            <a:off x="220134" y="165100"/>
            <a:ext cx="11741151" cy="5873750"/>
          </a:xfrm>
          <a:prstGeom prst="rect">
            <a:avLst/>
          </a:prstGeom>
          <a:solidFill>
            <a:srgbClr val="D5D2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title"/>
          </p:nvPr>
        </p:nvSpPr>
        <p:spPr>
          <a:xfrm>
            <a:off x="230717" y="165100"/>
            <a:ext cx="11730568" cy="954088"/>
          </a:xfrm>
          <a:prstGeom prst="rect">
            <a:avLst/>
          </a:prstGeom>
        </p:spPr>
        <p:txBody>
          <a:bodyPr vert="horz" lIns="0" tIns="0" rIns="0" bIns="91440" anchor="ctr"/>
          <a:lstStyle>
            <a:lvl1pPr algn="ctr">
              <a:defRPr sz="2400" b="1" spc="100">
                <a:solidFill>
                  <a:schemeClr val="tx1"/>
                </a:solidFill>
                <a:latin typeface="+mn-lt"/>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BC630A8E-5582-43EC-9269-7F7B4F74B30A}"/>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248F550C-CC0B-451B-96D4-7498418AB70D}" type="slidenum">
              <a:rPr lang="en-US"/>
              <a:pPr>
                <a:defRPr/>
              </a:pPr>
              <a:t>‹#›</a:t>
            </a:fld>
            <a:endParaRPr lang="en-US" dirty="0"/>
          </a:p>
        </p:txBody>
      </p:sp>
      <p:sp>
        <p:nvSpPr>
          <p:cNvPr id="4" name="Content Placeholder 3">
            <a:extLst>
              <a:ext uri="{FF2B5EF4-FFF2-40B4-BE49-F238E27FC236}">
                <a16:creationId xmlns:a16="http://schemas.microsoft.com/office/drawing/2014/main" id="{3731BA25-C411-447A-9B3C-589EAC9FE4DE}"/>
              </a:ext>
            </a:extLst>
          </p:cNvPr>
          <p:cNvSpPr>
            <a:spLocks noGrp="1"/>
          </p:cNvSpPr>
          <p:nvPr>
            <p:ph sz="quarter" idx="15"/>
          </p:nvPr>
        </p:nvSpPr>
        <p:spPr>
          <a:xfrm>
            <a:off x="609601" y="1490663"/>
            <a:ext cx="11013017" cy="4233862"/>
          </a:xfrm>
          <a:prstGeom prst="rect">
            <a:avLst/>
          </a:prstGeom>
        </p:spPr>
        <p:txBody>
          <a:bodyPr/>
          <a:lstStyle>
            <a:lvl1pPr marL="342900" indent="-342900">
              <a:buClr>
                <a:srgbClr val="F26323"/>
              </a:buClr>
              <a:buFont typeface="Wingdings" panose="05000000000000000000" pitchFamily="2" charset="2"/>
              <a:buChar char="§"/>
              <a:defRPr sz="2000" b="1"/>
            </a:lvl1pPr>
            <a:lvl2pPr marL="742950" indent="-285750">
              <a:buClr>
                <a:srgbClr val="F26323"/>
              </a:buClr>
              <a:buFont typeface="Wingdings" panose="05000000000000000000" pitchFamily="2" charset="2"/>
              <a:buChar char="§"/>
              <a:defRPr sz="1800"/>
            </a:lvl2pPr>
            <a:lvl3pPr marL="1143000" indent="-228600">
              <a:buClr>
                <a:srgbClr val="F26323"/>
              </a:buClr>
              <a:buFont typeface="Wingdings" panose="05000000000000000000" pitchFamily="2" charset="2"/>
              <a:buChar char="§"/>
              <a:defRPr sz="1800"/>
            </a:lvl3pPr>
            <a:lvl4pPr marL="1657350" indent="-285750">
              <a:buClr>
                <a:srgbClr val="F26323"/>
              </a:buClr>
              <a:buFont typeface="Wingdings" panose="05000000000000000000" pitchFamily="2" charset="2"/>
              <a:buChar char="§"/>
              <a:defRPr sz="1800"/>
            </a:lvl4pPr>
            <a:lvl5pPr marL="2114550" indent="-285750">
              <a:buClr>
                <a:srgbClr val="F26323"/>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2952039"/>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0F4DEB7-3760-459E-9D21-A71AC680B58B}"/>
              </a:ext>
            </a:extLst>
          </p:cNvPr>
          <p:cNvSpPr/>
          <p:nvPr/>
        </p:nvSpPr>
        <p:spPr>
          <a:xfrm>
            <a:off x="220134" y="165100"/>
            <a:ext cx="11741151" cy="58737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4" descr="Identity Marker_blue screen.png">
            <a:extLst>
              <a:ext uri="{FF2B5EF4-FFF2-40B4-BE49-F238E27FC236}">
                <a16:creationId xmlns:a16="http://schemas.microsoft.com/office/drawing/2014/main" id="{960DE869-24AF-4693-8F5E-53997F8E3AA9}"/>
              </a:ext>
            </a:extLst>
          </p:cNvPr>
          <p:cNvPicPr>
            <a:picLocks noChangeAspect="1"/>
          </p:cNvPicPr>
          <p:nvPr/>
        </p:nvPicPr>
        <p:blipFill>
          <a:blip r:embed="rId2" cstate="print">
            <a:extLst>
              <a:ext uri="{28A0092B-C50C-407E-A947-70E740481C1C}">
                <a14:useLocalDpi xmlns:a14="http://schemas.microsoft.com/office/drawing/2010/main" val="0"/>
              </a:ext>
            </a:extLst>
          </a:blip>
          <a:srcRect r="22514" b="11581"/>
          <a:stretch>
            <a:fillRect/>
          </a:stretch>
        </p:blipFill>
        <p:spPr bwMode="auto">
          <a:xfrm>
            <a:off x="7044267" y="1587500"/>
            <a:ext cx="4893733"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3"/>
          <p:cNvSpPr>
            <a:spLocks noGrp="1"/>
          </p:cNvSpPr>
          <p:nvPr>
            <p:ph type="title"/>
          </p:nvPr>
        </p:nvSpPr>
        <p:spPr>
          <a:xfrm>
            <a:off x="230717" y="165100"/>
            <a:ext cx="11730568" cy="954088"/>
          </a:xfrm>
          <a:prstGeom prst="rect">
            <a:avLst/>
          </a:prstGeom>
        </p:spPr>
        <p:txBody>
          <a:bodyPr vert="horz" lIns="0" tIns="0" rIns="0" bIns="91440" anchor="ctr"/>
          <a:lstStyle>
            <a:lvl1pPr algn="ctr">
              <a:defRPr sz="2400" b="1" spc="0">
                <a:solidFill>
                  <a:srgbClr val="FFFFFF"/>
                </a:solidFill>
                <a:latin typeface="+mn-lt"/>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70FF1DE9-0DFB-4AA5-9D82-0A2F30E11944}"/>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8D2A4160-3473-49F3-8D58-259670BDC8EC}" type="slidenum">
              <a:rPr lang="en-US"/>
              <a:pPr>
                <a:defRPr/>
              </a:pPr>
              <a:t>‹#›</a:t>
            </a:fld>
            <a:endParaRPr lang="en-US" dirty="0"/>
          </a:p>
        </p:txBody>
      </p:sp>
      <p:sp>
        <p:nvSpPr>
          <p:cNvPr id="8" name="Content Placeholder 3">
            <a:extLst>
              <a:ext uri="{FF2B5EF4-FFF2-40B4-BE49-F238E27FC236}">
                <a16:creationId xmlns:a16="http://schemas.microsoft.com/office/drawing/2014/main" id="{27DBEA1A-780A-48D3-8B7C-FDB39901C394}"/>
              </a:ext>
            </a:extLst>
          </p:cNvPr>
          <p:cNvSpPr>
            <a:spLocks noGrp="1"/>
          </p:cNvSpPr>
          <p:nvPr>
            <p:ph sz="quarter" idx="15"/>
          </p:nvPr>
        </p:nvSpPr>
        <p:spPr>
          <a:xfrm>
            <a:off x="728133" y="1381125"/>
            <a:ext cx="10788651" cy="4294188"/>
          </a:xfrm>
          <a:prstGeom prst="rect">
            <a:avLst/>
          </a:prstGeom>
        </p:spPr>
        <p:txBody>
          <a:bodyPr/>
          <a:lstStyle>
            <a:lvl1pPr marL="342900" indent="-342900">
              <a:buClr>
                <a:schemeClr val="bg1"/>
              </a:buClr>
              <a:buFont typeface="Wingdings" panose="05000000000000000000" pitchFamily="2" charset="2"/>
              <a:buChar char="§"/>
              <a:defRPr sz="2400" b="1">
                <a:solidFill>
                  <a:schemeClr val="bg1"/>
                </a:solidFill>
              </a:defRPr>
            </a:lvl1pPr>
            <a:lvl2pPr marL="742950" indent="-285750">
              <a:buClr>
                <a:schemeClr val="bg1"/>
              </a:buClr>
              <a:buFont typeface="Wingdings" panose="05000000000000000000" pitchFamily="2" charset="2"/>
              <a:buChar char="§"/>
              <a:defRPr sz="1800">
                <a:solidFill>
                  <a:schemeClr val="bg1"/>
                </a:solidFill>
              </a:defRPr>
            </a:lvl2pPr>
            <a:lvl3pPr marL="1143000" indent="-228600">
              <a:buClr>
                <a:schemeClr val="bg1"/>
              </a:buClr>
              <a:buFont typeface="Wingdings" panose="05000000000000000000" pitchFamily="2" charset="2"/>
              <a:buChar char="§"/>
              <a:defRPr sz="1800">
                <a:solidFill>
                  <a:schemeClr val="bg1"/>
                </a:solidFill>
              </a:defRPr>
            </a:lvl3pPr>
            <a:lvl4pPr marL="1600200" indent="-228600">
              <a:buClr>
                <a:schemeClr val="bg1"/>
              </a:buClr>
              <a:buFont typeface="Wingdings" panose="05000000000000000000" pitchFamily="2" charset="2"/>
              <a:buChar char="§"/>
              <a:defRPr sz="1800">
                <a:solidFill>
                  <a:schemeClr val="bg1"/>
                </a:solidFill>
              </a:defRPr>
            </a:lvl4pPr>
            <a:lvl5pPr marL="2057400" indent="-228600">
              <a:buClr>
                <a:schemeClr val="bg1"/>
              </a:buClr>
              <a:buFont typeface="Wingdings" panose="05000000000000000000" pitchFamily="2" charset="2"/>
              <a:buChar char="§"/>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8460520"/>
      </p:ext>
    </p:extLst>
  </p:cSld>
  <p:clrMapOvr>
    <a:masterClrMapping/>
  </p:clrMapOvr>
  <p:hf hd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14" name="Title 13"/>
          <p:cNvSpPr>
            <a:spLocks noGrp="1"/>
          </p:cNvSpPr>
          <p:nvPr>
            <p:ph type="title"/>
          </p:nvPr>
        </p:nvSpPr>
        <p:spPr>
          <a:xfrm>
            <a:off x="159028" y="165100"/>
            <a:ext cx="11802257" cy="954088"/>
          </a:xfrm>
          <a:prstGeom prst="rect">
            <a:avLst/>
          </a:prstGeom>
        </p:spPr>
        <p:txBody>
          <a:bodyPr vert="horz" lIns="0" tIns="0" rIns="0" bIns="91440" anchor="ctr"/>
          <a:lstStyle>
            <a:lvl1pPr algn="ctr">
              <a:defRPr sz="2400" b="1" spc="0">
                <a:solidFill>
                  <a:srgbClr val="0093D0"/>
                </a:solidFill>
                <a:latin typeface="+mn-lt"/>
              </a:defRPr>
            </a:lvl1pPr>
          </a:lstStyle>
          <a:p>
            <a:r>
              <a:rPr lang="en-US" dirty="0"/>
              <a:t>Click to edit Master title style</a:t>
            </a:r>
          </a:p>
        </p:txBody>
      </p:sp>
      <p:sp>
        <p:nvSpPr>
          <p:cNvPr id="9" name="Text Placeholder 19"/>
          <p:cNvSpPr>
            <a:spLocks noGrp="1"/>
          </p:cNvSpPr>
          <p:nvPr>
            <p:ph type="body" sz="quarter" idx="13"/>
          </p:nvPr>
        </p:nvSpPr>
        <p:spPr>
          <a:xfrm>
            <a:off x="1236135" y="6242583"/>
            <a:ext cx="6389491"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a:t>Click to edit Master text styles</a:t>
            </a:r>
          </a:p>
        </p:txBody>
      </p:sp>
      <p:sp>
        <p:nvSpPr>
          <p:cNvPr id="5" name="Slide Number Placeholder 5">
            <a:extLst>
              <a:ext uri="{FF2B5EF4-FFF2-40B4-BE49-F238E27FC236}">
                <a16:creationId xmlns:a16="http://schemas.microsoft.com/office/drawing/2014/main" id="{E4EADD59-8112-4177-9113-24B5A186AD7E}"/>
              </a:ext>
            </a:extLst>
          </p:cNvPr>
          <p:cNvSpPr>
            <a:spLocks noGrp="1"/>
          </p:cNvSpPr>
          <p:nvPr>
            <p:ph type="sldNum" sz="quarter" idx="14"/>
          </p:nvPr>
        </p:nvSpPr>
        <p:spPr>
          <a:xfrm>
            <a:off x="8981017" y="6276976"/>
            <a:ext cx="28448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92BCF1B5-098D-492E-BD35-357D9CFEA7BE}" type="slidenum">
              <a:rPr lang="en-US"/>
              <a:pPr>
                <a:defRPr/>
              </a:pPr>
              <a:t>‹#›</a:t>
            </a:fld>
            <a:endParaRPr lang="en-US" dirty="0"/>
          </a:p>
        </p:txBody>
      </p:sp>
      <p:sp>
        <p:nvSpPr>
          <p:cNvPr id="6" name="Content Placeholder 3">
            <a:extLst>
              <a:ext uri="{FF2B5EF4-FFF2-40B4-BE49-F238E27FC236}">
                <a16:creationId xmlns:a16="http://schemas.microsoft.com/office/drawing/2014/main" id="{BFB0D393-E872-4F32-A85A-58C9AD088010}"/>
              </a:ext>
            </a:extLst>
          </p:cNvPr>
          <p:cNvSpPr>
            <a:spLocks noGrp="1"/>
          </p:cNvSpPr>
          <p:nvPr>
            <p:ph sz="quarter" idx="15"/>
          </p:nvPr>
        </p:nvSpPr>
        <p:spPr>
          <a:xfrm>
            <a:off x="728133" y="1381125"/>
            <a:ext cx="10788651" cy="4294188"/>
          </a:xfrm>
          <a:prstGeom prst="rect">
            <a:avLst/>
          </a:prstGeom>
        </p:spPr>
        <p:txBody>
          <a:bodyPr/>
          <a:lstStyle>
            <a:lvl1pPr marL="342900" indent="-342900">
              <a:buClr>
                <a:srgbClr val="F26323"/>
              </a:buClr>
              <a:buFont typeface="Wingdings" panose="05000000000000000000" pitchFamily="2" charset="2"/>
              <a:buChar char="§"/>
              <a:defRPr sz="2400" b="1"/>
            </a:lvl1pPr>
            <a:lvl2pPr marL="742950" indent="-285750">
              <a:buClr>
                <a:srgbClr val="F26323"/>
              </a:buClr>
              <a:buFont typeface="Wingdings" panose="05000000000000000000" pitchFamily="2" charset="2"/>
              <a:buChar char="§"/>
              <a:defRPr sz="1800"/>
            </a:lvl2pPr>
            <a:lvl3pPr marL="1143000" indent="-228600">
              <a:buClr>
                <a:srgbClr val="F26323"/>
              </a:buClr>
              <a:buFont typeface="Wingdings" panose="05000000000000000000" pitchFamily="2" charset="2"/>
              <a:buChar char="§"/>
              <a:defRPr sz="1800"/>
            </a:lvl3pPr>
            <a:lvl4pPr marL="1600200" indent="-228600">
              <a:buClr>
                <a:srgbClr val="F26323"/>
              </a:buClr>
              <a:buFont typeface="Wingdings" panose="05000000000000000000" pitchFamily="2" charset="2"/>
              <a:buChar char="§"/>
              <a:defRPr sz="1800"/>
            </a:lvl4pPr>
            <a:lvl5pPr marL="2057400" indent="-228600">
              <a:buClr>
                <a:srgbClr val="F26323"/>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6233182"/>
      </p:ext>
    </p:extLst>
  </p:cSld>
  <p:clrMapOvr>
    <a:masterClrMapping/>
  </p:clrMapOvr>
  <p:hf hd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90896907-F15E-4EDC-AB5E-BC0EA0591085}"/>
              </a:ext>
            </a:extLst>
          </p:cNvPr>
          <p:cNvSpPr>
            <a:spLocks noGrp="1"/>
          </p:cNvSpPr>
          <p:nvPr>
            <p:ph type="sldNum" sz="quarter" idx="12"/>
          </p:nvPr>
        </p:nvSpPr>
        <p:spPr>
          <a:xfrm>
            <a:off x="10786533" y="6216651"/>
            <a:ext cx="999067" cy="365125"/>
          </a:xfrm>
          <a:prstGeom prst="rect">
            <a:avLst/>
          </a:prstGeom>
        </p:spPr>
        <p:txBody>
          <a:bodyPr anchor="t"/>
          <a:lstStyle>
            <a:lvl1pPr algn="r" eaLnBrk="1" fontAlgn="auto" hangingPunct="1">
              <a:spcBef>
                <a:spcPts val="0"/>
              </a:spcBef>
              <a:spcAft>
                <a:spcPts val="0"/>
              </a:spcAft>
              <a:defRPr>
                <a:latin typeface="+mn-lt"/>
              </a:defRPr>
            </a:lvl1pPr>
          </a:lstStyle>
          <a:p>
            <a:pPr>
              <a:defRPr/>
            </a:pPr>
            <a:fld id="{2C023637-4073-4919-95A3-4FF505279AD0}" type="slidenum">
              <a:rPr lang="en-US" smtClean="0"/>
              <a:pPr>
                <a:defRPr/>
              </a:pPr>
              <a:t>‹#›</a:t>
            </a:fld>
            <a:endParaRPr lang="en-US" dirty="0"/>
          </a:p>
        </p:txBody>
      </p:sp>
    </p:spTree>
    <p:extLst>
      <p:ext uri="{BB962C8B-B14F-4D97-AF65-F5344CB8AC3E}">
        <p14:creationId xmlns:p14="http://schemas.microsoft.com/office/powerpoint/2010/main" val="2924958034"/>
      </p:ext>
    </p:extLst>
  </p:cSld>
  <p:clrMapOvr>
    <a:masterClrMapping/>
  </p:clrMapOvr>
  <p:hf hd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757F9605-625B-40C7-B17A-5276D8585696}"/>
              </a:ext>
            </a:extLst>
          </p:cNvPr>
          <p:cNvSpPr txBox="1">
            <a:spLocks noChangeArrowheads="1"/>
          </p:cNvSpPr>
          <p:nvPr userDrawn="1"/>
        </p:nvSpPr>
        <p:spPr bwMode="auto">
          <a:xfrm>
            <a:off x="423333" y="3851276"/>
            <a:ext cx="1127125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just" eaLnBrk="1" hangingPunct="1"/>
            <a:r>
              <a:rPr lang="en-US" altLang="en-US" sz="1000" dirty="0"/>
              <a:t>The School Board of Broward County, Florida, prohibits any policy or procedure which results in discrimination on the basis of age, color, disability, gender identity, gender expression, genetic information, marital status, national origin, race, religion, sex or sexual orientation. The School Board also provides equal access to the Boy Scouts and other designated youth groups. Individuals who wish to file a discrimination and/or harassment complaint may call the Director, Equal Educational Opportunities/ADA Compliance Department &amp; District’s Equity Coordinator/Title IX Coordinator at 754-321-2150 or Teletype Machine (TTY) 754-321-2158.</a:t>
            </a:r>
          </a:p>
          <a:p>
            <a:pPr algn="just" eaLnBrk="1" hangingPunct="1"/>
            <a:endParaRPr lang="en-US" altLang="en-US" sz="1000" dirty="0"/>
          </a:p>
          <a:p>
            <a:pPr algn="just" eaLnBrk="1" hangingPunct="1"/>
            <a:r>
              <a:rPr lang="en-US" altLang="en-US" sz="1000" dirty="0"/>
              <a:t>Individuals with disabilities requesting accommodations under the Americans with Disabilities Act Amendments Act of 2008, (ADAAA) may call Equal Educational Opportunities/ADA Compliance Department at 754-321-2150 or Teletype Machine (TTY) 754-321-2158.</a:t>
            </a:r>
          </a:p>
          <a:p>
            <a:pPr algn="just" eaLnBrk="1" hangingPunct="1"/>
            <a:endParaRPr lang="en-US" altLang="en-US" sz="1000" dirty="0"/>
          </a:p>
        </p:txBody>
      </p:sp>
      <p:sp>
        <p:nvSpPr>
          <p:cNvPr id="6" name="TextBox 6">
            <a:extLst>
              <a:ext uri="{FF2B5EF4-FFF2-40B4-BE49-F238E27FC236}">
                <a16:creationId xmlns:a16="http://schemas.microsoft.com/office/drawing/2014/main" id="{E0DAF38C-5CBE-4FEE-B738-7365C9C7AC79}"/>
              </a:ext>
            </a:extLst>
          </p:cNvPr>
          <p:cNvSpPr txBox="1">
            <a:spLocks noChangeArrowheads="1"/>
          </p:cNvSpPr>
          <p:nvPr userDrawn="1"/>
        </p:nvSpPr>
        <p:spPr bwMode="auto">
          <a:xfrm>
            <a:off x="423333" y="5648326"/>
            <a:ext cx="1126066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r>
              <a:rPr lang="en-US" altLang="en-US" sz="1400" dirty="0"/>
              <a:t>browardschools.com</a:t>
            </a:r>
          </a:p>
        </p:txBody>
      </p:sp>
      <p:sp>
        <p:nvSpPr>
          <p:cNvPr id="7" name="TextBox 6">
            <a:extLst>
              <a:ext uri="{FF2B5EF4-FFF2-40B4-BE49-F238E27FC236}">
                <a16:creationId xmlns:a16="http://schemas.microsoft.com/office/drawing/2014/main" id="{6D52D8FD-B551-49BA-93D5-5A5574051CDB}"/>
              </a:ext>
            </a:extLst>
          </p:cNvPr>
          <p:cNvSpPr txBox="1"/>
          <p:nvPr userDrawn="1"/>
        </p:nvSpPr>
        <p:spPr>
          <a:xfrm>
            <a:off x="649357" y="1078951"/>
            <a:ext cx="10893287" cy="2739211"/>
          </a:xfrm>
          <a:prstGeom prst="rect">
            <a:avLst/>
          </a:prstGeom>
          <a:noFill/>
        </p:spPr>
        <p:txBody>
          <a:bodyPr wrap="square" rtlCol="0">
            <a:spAutoFit/>
          </a:bodyPr>
          <a:lstStyle/>
          <a:p>
            <a:pPr algn="ctr">
              <a:lnSpc>
                <a:spcPct val="100000"/>
              </a:lnSpc>
              <a:spcBef>
                <a:spcPct val="0"/>
              </a:spcBef>
            </a:pPr>
            <a:r>
              <a:rPr lang="en-US" altLang="en-US" sz="1400" dirty="0">
                <a:solidFill>
                  <a:schemeClr val="tx1"/>
                </a:solidFill>
              </a:rPr>
              <a:t>Dr. Rosalind Osgood</a:t>
            </a:r>
            <a:r>
              <a:rPr lang="en-US" sz="1400" dirty="0">
                <a:solidFill>
                  <a:schemeClr val="tx1"/>
                </a:solidFill>
                <a:ea typeface="+mn-lt"/>
                <a:cs typeface="+mn-lt"/>
              </a:rPr>
              <a:t>, Chair</a:t>
            </a:r>
            <a:endParaRPr lang="en-US" sz="1400" dirty="0">
              <a:solidFill>
                <a:schemeClr val="tx1"/>
              </a:solidFil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en-US" altLang="en-US" sz="1400" dirty="0">
                <a:solidFill>
                  <a:schemeClr val="tx1"/>
                </a:solidFill>
              </a:rPr>
              <a:t>Laurie Rich Levinson</a:t>
            </a:r>
            <a:r>
              <a:rPr lang="en-US" sz="1400" dirty="0">
                <a:solidFill>
                  <a:schemeClr val="tx1"/>
                </a:solidFill>
                <a:ea typeface="+mn-lt"/>
                <a:cs typeface="+mn-lt"/>
              </a:rPr>
              <a:t>, Vice Chair</a:t>
            </a:r>
            <a:endParaRPr lang="en-US" altLang="en-US" sz="1400" dirty="0">
              <a:solidFill>
                <a:schemeClr val="tx1"/>
              </a:solidFill>
              <a:ea typeface="+mn-lt"/>
              <a:cs typeface="+mn-lt"/>
            </a:endParaRPr>
          </a:p>
          <a:p>
            <a:pPr algn="ctr">
              <a:lnSpc>
                <a:spcPct val="100000"/>
              </a:lnSpc>
              <a:spcBef>
                <a:spcPct val="0"/>
              </a:spcBef>
            </a:pPr>
            <a:r>
              <a:rPr lang="en-US" altLang="en-US" sz="1400" dirty="0">
                <a:solidFill>
                  <a:schemeClr val="tx1"/>
                </a:solidFill>
              </a:rPr>
              <a:t>Lori Alhadeff</a:t>
            </a:r>
          </a:p>
          <a:p>
            <a:pPr algn="ctr" eaLnBrk="1" hangingPunct="1">
              <a:lnSpc>
                <a:spcPct val="100000"/>
              </a:lnSpc>
              <a:spcBef>
                <a:spcPct val="0"/>
              </a:spcBef>
            </a:pPr>
            <a:r>
              <a:rPr lang="en-US" altLang="en-US" sz="1400" dirty="0">
                <a:solidFill>
                  <a:schemeClr val="tx1"/>
                </a:solidFill>
              </a:rPr>
              <a:t>Patricia Good</a:t>
            </a:r>
          </a:p>
          <a:p>
            <a:pPr algn="ctr" eaLnBrk="1" hangingPunct="1">
              <a:lnSpc>
                <a:spcPct val="100000"/>
              </a:lnSpc>
              <a:spcBef>
                <a:spcPct val="0"/>
              </a:spcBef>
            </a:pPr>
            <a:r>
              <a:rPr lang="en-US" altLang="en-US" sz="1400" dirty="0">
                <a:solidFill>
                  <a:schemeClr val="tx1"/>
                </a:solidFill>
              </a:rPr>
              <a:t>Debra Hixon</a:t>
            </a:r>
          </a:p>
          <a:p>
            <a:pPr algn="ctr" eaLnBrk="1" hangingPunct="1">
              <a:lnSpc>
                <a:spcPct val="100000"/>
              </a:lnSpc>
              <a:spcBef>
                <a:spcPct val="0"/>
              </a:spcBef>
            </a:pPr>
            <a:r>
              <a:rPr lang="en-US" sz="1400" dirty="0">
                <a:solidFill>
                  <a:schemeClr val="tx1"/>
                </a:solidFill>
                <a:ea typeface="+mn-lt"/>
                <a:cs typeface="+mn-lt"/>
              </a:rPr>
              <a:t>Donna P. Korn</a:t>
            </a:r>
            <a:endParaRPr lang="en-US" altLang="en-US" sz="1400" dirty="0">
              <a:solidFill>
                <a:schemeClr val="tx1"/>
              </a:solidFill>
            </a:endParaRPr>
          </a:p>
          <a:p>
            <a:pPr algn="ctr" eaLnBrk="1" hangingPunct="1">
              <a:lnSpc>
                <a:spcPct val="100000"/>
              </a:lnSpc>
              <a:spcBef>
                <a:spcPct val="0"/>
              </a:spcBef>
            </a:pPr>
            <a:r>
              <a:rPr lang="en-US" altLang="en-US" sz="1400" dirty="0">
                <a:solidFill>
                  <a:schemeClr val="tx1"/>
                </a:solidFill>
              </a:rPr>
              <a:t>Sarah Leonardi</a:t>
            </a:r>
          </a:p>
          <a:p>
            <a:pPr algn="ctr" eaLnBrk="1" hangingPunct="1">
              <a:lnSpc>
                <a:spcPct val="100000"/>
              </a:lnSpc>
              <a:spcBef>
                <a:spcPct val="0"/>
              </a:spcBef>
            </a:pPr>
            <a:r>
              <a:rPr lang="en-US" altLang="en-US" sz="1400" dirty="0">
                <a:solidFill>
                  <a:schemeClr val="tx1"/>
                </a:solidFill>
              </a:rPr>
              <a:t>Ann Murray </a:t>
            </a:r>
          </a:p>
          <a:p>
            <a:pPr algn="ctr" eaLnBrk="1" hangingPunct="1">
              <a:lnSpc>
                <a:spcPct val="100000"/>
              </a:lnSpc>
              <a:spcBef>
                <a:spcPct val="0"/>
              </a:spcBef>
            </a:pPr>
            <a:r>
              <a:rPr lang="en-US" altLang="en-US" sz="1400" dirty="0">
                <a:solidFill>
                  <a:schemeClr val="tx1"/>
                </a:solidFill>
              </a:rPr>
              <a:t>Nora Rupert</a:t>
            </a:r>
          </a:p>
          <a:p>
            <a:pPr algn="ctr" eaLnBrk="1" hangingPunct="1">
              <a:lnSpc>
                <a:spcPct val="100000"/>
              </a:lnSpc>
              <a:spcBef>
                <a:spcPct val="0"/>
              </a:spcBef>
            </a:pPr>
            <a:r>
              <a:rPr lang="en-US" altLang="en-US" sz="1400" dirty="0">
                <a:solidFill>
                  <a:schemeClr val="tx1"/>
                </a:solidFill>
              </a:rPr>
              <a:t>Robert W. Runcie</a:t>
            </a:r>
          </a:p>
          <a:p>
            <a:pPr algn="ctr" eaLnBrk="1" hangingPunct="1">
              <a:lnSpc>
                <a:spcPct val="100000"/>
              </a:lnSpc>
              <a:spcBef>
                <a:spcPct val="0"/>
              </a:spcBef>
            </a:pPr>
            <a:r>
              <a:rPr lang="en-US" altLang="en-US" sz="1400" dirty="0">
                <a:solidFill>
                  <a:schemeClr val="tx1"/>
                </a:solidFill>
              </a:rPr>
              <a:t>Superintendent of Schools</a:t>
            </a:r>
          </a:p>
          <a:p>
            <a:endParaRPr lang="en-US" dirty="0"/>
          </a:p>
        </p:txBody>
      </p:sp>
      <p:sp>
        <p:nvSpPr>
          <p:cNvPr id="8" name="TextBox 7">
            <a:extLst>
              <a:ext uri="{FF2B5EF4-FFF2-40B4-BE49-F238E27FC236}">
                <a16:creationId xmlns:a16="http://schemas.microsoft.com/office/drawing/2014/main" id="{F920E960-D751-4CD6-929D-BEA39DF42E5C}"/>
              </a:ext>
            </a:extLst>
          </p:cNvPr>
          <p:cNvSpPr txBox="1"/>
          <p:nvPr userDrawn="1"/>
        </p:nvSpPr>
        <p:spPr>
          <a:xfrm>
            <a:off x="304800" y="387627"/>
            <a:ext cx="11389784" cy="461665"/>
          </a:xfrm>
          <a:prstGeom prst="rect">
            <a:avLst/>
          </a:prstGeom>
          <a:noFill/>
        </p:spPr>
        <p:txBody>
          <a:bodyPr wrap="square" rtlCol="0">
            <a:spAutoFit/>
          </a:bodyPr>
          <a:lstStyle/>
          <a:p>
            <a:pPr algn="ctr"/>
            <a:r>
              <a:rPr lang="en-US" sz="2400" b="1" dirty="0">
                <a:solidFill>
                  <a:srgbClr val="0095D3"/>
                </a:solidFill>
              </a:rPr>
              <a:t>The School Board of Broward County, Florida</a:t>
            </a:r>
          </a:p>
        </p:txBody>
      </p:sp>
    </p:spTree>
    <p:extLst>
      <p:ext uri="{BB962C8B-B14F-4D97-AF65-F5344CB8AC3E}">
        <p14:creationId xmlns:p14="http://schemas.microsoft.com/office/powerpoint/2010/main" val="3286984610"/>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A9D50-C2B4-0D89-6AFA-5847FA20D2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601984-E438-9D4F-8F0B-A26C02BEFE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BD1168-FF6B-0155-9213-FE4C0CB45B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3170D8-315C-214B-2B17-8F7A001E5436}"/>
              </a:ext>
            </a:extLst>
          </p:cNvPr>
          <p:cNvSpPr>
            <a:spLocks noGrp="1"/>
          </p:cNvSpPr>
          <p:nvPr>
            <p:ph type="dt" sz="half" idx="10"/>
          </p:nvPr>
        </p:nvSpPr>
        <p:spPr/>
        <p:txBody>
          <a:bodyPr/>
          <a:lstStyle/>
          <a:p>
            <a:fld id="{3FCA098A-13E3-48E8-BA68-78CAFC20BE47}" type="datetimeFigureOut">
              <a:rPr lang="en-US" smtClean="0"/>
              <a:t>6/25/2024</a:t>
            </a:fld>
            <a:endParaRPr lang="en-US"/>
          </a:p>
        </p:txBody>
      </p:sp>
      <p:sp>
        <p:nvSpPr>
          <p:cNvPr id="6" name="Footer Placeholder 5">
            <a:extLst>
              <a:ext uri="{FF2B5EF4-FFF2-40B4-BE49-F238E27FC236}">
                <a16:creationId xmlns:a16="http://schemas.microsoft.com/office/drawing/2014/main" id="{7CB9489F-15ED-BBFC-80E6-9C785A4143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7BE71A-CE02-20BC-7586-65D6180D9B63}"/>
              </a:ext>
            </a:extLst>
          </p:cNvPr>
          <p:cNvSpPr>
            <a:spLocks noGrp="1"/>
          </p:cNvSpPr>
          <p:nvPr>
            <p:ph type="sldNum" sz="quarter" idx="12"/>
          </p:nvPr>
        </p:nvSpPr>
        <p:spPr/>
        <p:txBody>
          <a:bodyPr/>
          <a:lstStyle/>
          <a:p>
            <a:fld id="{CF003F65-2D2D-46E5-A824-2B7D77871097}" type="slidenum">
              <a:rPr lang="en-US" smtClean="0"/>
              <a:t>‹#›</a:t>
            </a:fld>
            <a:endParaRPr lang="en-US"/>
          </a:p>
        </p:txBody>
      </p:sp>
    </p:spTree>
    <p:extLst>
      <p:ext uri="{BB962C8B-B14F-4D97-AF65-F5344CB8AC3E}">
        <p14:creationId xmlns:p14="http://schemas.microsoft.com/office/powerpoint/2010/main" val="3425490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CF100-8A5C-10C7-59FC-9E4C859A2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09F6F5-4BEF-2A2B-6795-E7683A35CE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D4705E-1F54-ED23-B3FB-8383823175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075EC4-4325-E346-9BF5-9BEE6DA0743C}"/>
              </a:ext>
            </a:extLst>
          </p:cNvPr>
          <p:cNvSpPr>
            <a:spLocks noGrp="1"/>
          </p:cNvSpPr>
          <p:nvPr>
            <p:ph type="dt" sz="half" idx="10"/>
          </p:nvPr>
        </p:nvSpPr>
        <p:spPr/>
        <p:txBody>
          <a:bodyPr/>
          <a:lstStyle/>
          <a:p>
            <a:fld id="{3FCA098A-13E3-48E8-BA68-78CAFC20BE47}" type="datetimeFigureOut">
              <a:rPr lang="en-US" smtClean="0"/>
              <a:t>6/25/2024</a:t>
            </a:fld>
            <a:endParaRPr lang="en-US"/>
          </a:p>
        </p:txBody>
      </p:sp>
      <p:sp>
        <p:nvSpPr>
          <p:cNvPr id="6" name="Footer Placeholder 5">
            <a:extLst>
              <a:ext uri="{FF2B5EF4-FFF2-40B4-BE49-F238E27FC236}">
                <a16:creationId xmlns:a16="http://schemas.microsoft.com/office/drawing/2014/main" id="{FBF7461D-6928-0980-76F2-60A603428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B8AC24-4A54-3E0C-8193-E1AC295E6BC1}"/>
              </a:ext>
            </a:extLst>
          </p:cNvPr>
          <p:cNvSpPr>
            <a:spLocks noGrp="1"/>
          </p:cNvSpPr>
          <p:nvPr>
            <p:ph type="sldNum" sz="quarter" idx="12"/>
          </p:nvPr>
        </p:nvSpPr>
        <p:spPr/>
        <p:txBody>
          <a:bodyPr/>
          <a:lstStyle/>
          <a:p>
            <a:fld id="{CF003F65-2D2D-46E5-A824-2B7D77871097}" type="slidenum">
              <a:rPr lang="en-US" smtClean="0"/>
              <a:t>‹#›</a:t>
            </a:fld>
            <a:endParaRPr lang="en-US"/>
          </a:p>
        </p:txBody>
      </p:sp>
    </p:spTree>
    <p:extLst>
      <p:ext uri="{BB962C8B-B14F-4D97-AF65-F5344CB8AC3E}">
        <p14:creationId xmlns:p14="http://schemas.microsoft.com/office/powerpoint/2010/main" val="76204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image" Target="../media/image5.emf"/><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image" Target="../media/image5.emf"/><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3.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image" Target="../media/image5.emf"/><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theme" Target="../theme/theme4.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5DC703-F6F8-3884-4010-973F648182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41DDD8-888B-3D6F-E84B-88B31AD4D1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3D5211-F096-FA88-2E50-3E8F54A12A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CA098A-13E3-48E8-BA68-78CAFC20BE47}" type="datetimeFigureOut">
              <a:rPr lang="en-US" smtClean="0"/>
              <a:t>6/25/2024</a:t>
            </a:fld>
            <a:endParaRPr lang="en-US"/>
          </a:p>
        </p:txBody>
      </p:sp>
      <p:sp>
        <p:nvSpPr>
          <p:cNvPr id="5" name="Footer Placeholder 4">
            <a:extLst>
              <a:ext uri="{FF2B5EF4-FFF2-40B4-BE49-F238E27FC236}">
                <a16:creationId xmlns:a16="http://schemas.microsoft.com/office/drawing/2014/main" id="{0C4A0C99-F384-8A37-C5F3-435AE7D822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785ECA-056D-EFCE-33F5-110CA2CB6E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003F65-2D2D-46E5-A824-2B7D77871097}" type="slidenum">
              <a:rPr lang="en-US" smtClean="0"/>
              <a:t>‹#›</a:t>
            </a:fld>
            <a:endParaRPr lang="en-US"/>
          </a:p>
        </p:txBody>
      </p:sp>
    </p:spTree>
    <p:extLst>
      <p:ext uri="{BB962C8B-B14F-4D97-AF65-F5344CB8AC3E}">
        <p14:creationId xmlns:p14="http://schemas.microsoft.com/office/powerpoint/2010/main" val="8596879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5DE66F-59F1-4F90-9DA4-25C8D8D90586}"/>
              </a:ext>
            </a:extLst>
          </p:cNvPr>
          <p:cNvSpPr/>
          <p:nvPr/>
        </p:nvSpPr>
        <p:spPr>
          <a:xfrm>
            <a:off x="952500" y="6208714"/>
            <a:ext cx="11004551" cy="484187"/>
          </a:xfrm>
          <a:prstGeom prst="rect">
            <a:avLst/>
          </a:prstGeom>
          <a:gradFill flip="none" rotWithShape="1">
            <a:gsLst>
              <a:gs pos="100000">
                <a:srgbClr val="0095D3"/>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027" name="Picture 3" descr="BCPS apple 2016 2c.pdf">
            <a:extLst>
              <a:ext uri="{FF2B5EF4-FFF2-40B4-BE49-F238E27FC236}">
                <a16:creationId xmlns:a16="http://schemas.microsoft.com/office/drawing/2014/main" id="{7AB0037A-EFE0-4BD3-B6D9-217228C739A7}"/>
              </a:ext>
            </a:extLst>
          </p:cNvPr>
          <p:cNvPicPr>
            <a:picLocks noChangeAspect="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83633" y="6159501"/>
            <a:ext cx="71120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2">
            <a:extLst>
              <a:ext uri="{FF2B5EF4-FFF2-40B4-BE49-F238E27FC236}">
                <a16:creationId xmlns:a16="http://schemas.microsoft.com/office/drawing/2014/main" id="{358BD561-A92E-4474-8AD4-FAB2943AB447}"/>
              </a:ext>
            </a:extLst>
          </p:cNvPr>
          <p:cNvSpPr txBox="1">
            <a:spLocks/>
          </p:cNvSpPr>
          <p:nvPr userDrawn="1"/>
        </p:nvSpPr>
        <p:spPr>
          <a:xfrm>
            <a:off x="1299226" y="6268502"/>
            <a:ext cx="6447375" cy="318038"/>
          </a:xfrm>
          <a:prstGeom prst="rect">
            <a:avLst/>
          </a:prstGeom>
        </p:spPr>
        <p:txBody>
          <a:bodyPr vert="horz" lIns="0" tIns="0" rIns="0" bIns="0" anchor="ctr"/>
          <a:lstStyle>
            <a:lvl1pPr algn="l" defTabSz="457200" rtl="0" eaLnBrk="1" fontAlgn="base" hangingPunct="1">
              <a:spcBef>
                <a:spcPct val="0"/>
              </a:spcBef>
              <a:spcAft>
                <a:spcPct val="0"/>
              </a:spcAft>
              <a:defRPr sz="1400" b="1" kern="1200" cap="all" spc="50" baseline="0">
                <a:solidFill>
                  <a:srgbClr val="0095D3"/>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entury Gothic" charset="0"/>
              </a:defRPr>
            </a:lvl2pPr>
            <a:lvl3pPr algn="ctr" defTabSz="457200" rtl="0" eaLnBrk="1" fontAlgn="base" hangingPunct="1">
              <a:spcBef>
                <a:spcPct val="0"/>
              </a:spcBef>
              <a:spcAft>
                <a:spcPct val="0"/>
              </a:spcAft>
              <a:defRPr sz="4400">
                <a:solidFill>
                  <a:schemeClr val="tx1"/>
                </a:solidFill>
                <a:latin typeface="Century Gothic" charset="0"/>
              </a:defRPr>
            </a:lvl3pPr>
            <a:lvl4pPr algn="ctr" defTabSz="457200" rtl="0" eaLnBrk="1" fontAlgn="base" hangingPunct="1">
              <a:spcBef>
                <a:spcPct val="0"/>
              </a:spcBef>
              <a:spcAft>
                <a:spcPct val="0"/>
              </a:spcAft>
              <a:defRPr sz="4400">
                <a:solidFill>
                  <a:schemeClr val="tx1"/>
                </a:solidFill>
                <a:latin typeface="Century Gothic" charset="0"/>
              </a:defRPr>
            </a:lvl4pPr>
            <a:lvl5pPr algn="ctr" defTabSz="457200" rtl="0" eaLnBrk="1" fontAlgn="base" hangingPunct="1">
              <a:spcBef>
                <a:spcPct val="0"/>
              </a:spcBef>
              <a:spcAft>
                <a:spcPct val="0"/>
              </a:spcAft>
              <a:defRPr sz="4400">
                <a:solidFill>
                  <a:schemeClr val="tx1"/>
                </a:solidFill>
                <a:latin typeface="Century Gothic" charset="0"/>
              </a:defRPr>
            </a:lvl5pPr>
            <a:lvl6pPr marL="457200" algn="ctr" defTabSz="457200" rtl="0" eaLnBrk="1" fontAlgn="base" hangingPunct="1">
              <a:spcBef>
                <a:spcPct val="0"/>
              </a:spcBef>
              <a:spcAft>
                <a:spcPct val="0"/>
              </a:spcAft>
              <a:defRPr sz="4400">
                <a:solidFill>
                  <a:schemeClr val="tx1"/>
                </a:solidFill>
                <a:latin typeface="Century Gothic" charset="0"/>
              </a:defRPr>
            </a:lvl6pPr>
            <a:lvl7pPr marL="914400" algn="ctr" defTabSz="457200" rtl="0" eaLnBrk="1" fontAlgn="base" hangingPunct="1">
              <a:spcBef>
                <a:spcPct val="0"/>
              </a:spcBef>
              <a:spcAft>
                <a:spcPct val="0"/>
              </a:spcAft>
              <a:defRPr sz="4400">
                <a:solidFill>
                  <a:schemeClr val="tx1"/>
                </a:solidFill>
                <a:latin typeface="Century Gothic" charset="0"/>
              </a:defRPr>
            </a:lvl7pPr>
            <a:lvl8pPr marL="1371600" algn="ctr" defTabSz="457200" rtl="0" eaLnBrk="1" fontAlgn="base" hangingPunct="1">
              <a:spcBef>
                <a:spcPct val="0"/>
              </a:spcBef>
              <a:spcAft>
                <a:spcPct val="0"/>
              </a:spcAft>
              <a:defRPr sz="4400">
                <a:solidFill>
                  <a:schemeClr val="tx1"/>
                </a:solidFill>
                <a:latin typeface="Century Gothic" charset="0"/>
              </a:defRPr>
            </a:lvl8pPr>
            <a:lvl9pPr marL="1828800" algn="ctr" defTabSz="457200" rtl="0" eaLnBrk="1" fontAlgn="base" hangingPunct="1">
              <a:spcBef>
                <a:spcPct val="0"/>
              </a:spcBef>
              <a:spcAft>
                <a:spcPct val="0"/>
              </a:spcAft>
              <a:defRPr sz="4400">
                <a:solidFill>
                  <a:schemeClr val="tx1"/>
                </a:solidFill>
                <a:latin typeface="Century Gothic" charset="0"/>
              </a:defRPr>
            </a:lvl9pPr>
          </a:lstStyle>
          <a:p>
            <a:r>
              <a:rPr lang="en-US" sz="1400" dirty="0"/>
              <a:t>SAFETY, SECURITY &amp; EMERGENCY PREPAREDNESS</a:t>
            </a:r>
          </a:p>
        </p:txBody>
      </p:sp>
    </p:spTree>
    <p:extLst>
      <p:ext uri="{BB962C8B-B14F-4D97-AF65-F5344CB8AC3E}">
        <p14:creationId xmlns:p14="http://schemas.microsoft.com/office/powerpoint/2010/main" val="37303052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Lst>
  <p:hf hdr="0" dt="0"/>
  <p:txStyles>
    <p:title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entury Gothic" charset="0"/>
        </a:defRPr>
      </a:lvl2pPr>
      <a:lvl3pPr algn="ctr" defTabSz="457200" rtl="0" eaLnBrk="1" fontAlgn="base" hangingPunct="1">
        <a:spcBef>
          <a:spcPct val="0"/>
        </a:spcBef>
        <a:spcAft>
          <a:spcPct val="0"/>
        </a:spcAft>
        <a:defRPr sz="4400">
          <a:solidFill>
            <a:schemeClr val="tx1"/>
          </a:solidFill>
          <a:latin typeface="Century Gothic" charset="0"/>
        </a:defRPr>
      </a:lvl3pPr>
      <a:lvl4pPr algn="ctr" defTabSz="457200" rtl="0" eaLnBrk="1" fontAlgn="base" hangingPunct="1">
        <a:spcBef>
          <a:spcPct val="0"/>
        </a:spcBef>
        <a:spcAft>
          <a:spcPct val="0"/>
        </a:spcAft>
        <a:defRPr sz="4400">
          <a:solidFill>
            <a:schemeClr val="tx1"/>
          </a:solidFill>
          <a:latin typeface="Century Gothic" charset="0"/>
        </a:defRPr>
      </a:lvl4pPr>
      <a:lvl5pPr algn="ctr" defTabSz="457200" rtl="0" eaLnBrk="1" fontAlgn="base" hangingPunct="1">
        <a:spcBef>
          <a:spcPct val="0"/>
        </a:spcBef>
        <a:spcAft>
          <a:spcPct val="0"/>
        </a:spcAft>
        <a:defRPr sz="4400">
          <a:solidFill>
            <a:schemeClr val="tx1"/>
          </a:solidFill>
          <a:latin typeface="Century Gothic" charset="0"/>
        </a:defRPr>
      </a:lvl5pPr>
      <a:lvl6pPr marL="457200" algn="ctr" defTabSz="457200" rtl="0" eaLnBrk="1" fontAlgn="base" hangingPunct="1">
        <a:spcBef>
          <a:spcPct val="0"/>
        </a:spcBef>
        <a:spcAft>
          <a:spcPct val="0"/>
        </a:spcAft>
        <a:defRPr sz="4400">
          <a:solidFill>
            <a:schemeClr val="tx1"/>
          </a:solidFill>
          <a:latin typeface="Century Gothic" charset="0"/>
        </a:defRPr>
      </a:lvl6pPr>
      <a:lvl7pPr marL="914400" algn="ctr" defTabSz="457200" rtl="0" eaLnBrk="1" fontAlgn="base" hangingPunct="1">
        <a:spcBef>
          <a:spcPct val="0"/>
        </a:spcBef>
        <a:spcAft>
          <a:spcPct val="0"/>
        </a:spcAft>
        <a:defRPr sz="4400">
          <a:solidFill>
            <a:schemeClr val="tx1"/>
          </a:solidFill>
          <a:latin typeface="Century Gothic" charset="0"/>
        </a:defRPr>
      </a:lvl7pPr>
      <a:lvl8pPr marL="1371600" algn="ctr" defTabSz="457200" rtl="0" eaLnBrk="1" fontAlgn="base" hangingPunct="1">
        <a:spcBef>
          <a:spcPct val="0"/>
        </a:spcBef>
        <a:spcAft>
          <a:spcPct val="0"/>
        </a:spcAft>
        <a:defRPr sz="4400">
          <a:solidFill>
            <a:schemeClr val="tx1"/>
          </a:solidFill>
          <a:latin typeface="Century Gothic" charset="0"/>
        </a:defRPr>
      </a:lvl8pPr>
      <a:lvl9pPr marL="1828800" algn="ctr" defTabSz="457200" rtl="0" eaLnBrk="1" fontAlgn="base" hangingPunct="1">
        <a:spcBef>
          <a:spcPct val="0"/>
        </a:spcBef>
        <a:spcAft>
          <a:spcPct val="0"/>
        </a:spcAft>
        <a:defRPr sz="4400">
          <a:solidFill>
            <a:schemeClr val="tx1"/>
          </a:solidFill>
          <a:latin typeface="Century Gothic"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5DE66F-59F1-4F90-9DA4-25C8D8D90586}"/>
              </a:ext>
            </a:extLst>
          </p:cNvPr>
          <p:cNvSpPr/>
          <p:nvPr/>
        </p:nvSpPr>
        <p:spPr>
          <a:xfrm>
            <a:off x="952500" y="6208714"/>
            <a:ext cx="11004551" cy="484187"/>
          </a:xfrm>
          <a:prstGeom prst="rect">
            <a:avLst/>
          </a:prstGeom>
          <a:gradFill flip="none" rotWithShape="1">
            <a:gsLst>
              <a:gs pos="100000">
                <a:srgbClr val="0095D3"/>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pic>
        <p:nvPicPr>
          <p:cNvPr id="1027" name="Picture 3" descr="BCPS apple 2016 2c.pdf">
            <a:extLst>
              <a:ext uri="{FF2B5EF4-FFF2-40B4-BE49-F238E27FC236}">
                <a16:creationId xmlns:a16="http://schemas.microsoft.com/office/drawing/2014/main" id="{7AB0037A-EFE0-4BD3-B6D9-217228C739A7}"/>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83633" y="6159501"/>
            <a:ext cx="71120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484164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42" r:id="rId15"/>
    <p:sldLayoutId id="2147483743" r:id="rId16"/>
  </p:sldLayoutIdLst>
  <p:txStyles>
    <p:title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entury Gothic" charset="0"/>
        </a:defRPr>
      </a:lvl2pPr>
      <a:lvl3pPr algn="ctr" defTabSz="457200" rtl="0" eaLnBrk="1" fontAlgn="base" hangingPunct="1">
        <a:spcBef>
          <a:spcPct val="0"/>
        </a:spcBef>
        <a:spcAft>
          <a:spcPct val="0"/>
        </a:spcAft>
        <a:defRPr sz="4400">
          <a:solidFill>
            <a:schemeClr val="tx1"/>
          </a:solidFill>
          <a:latin typeface="Century Gothic" charset="0"/>
        </a:defRPr>
      </a:lvl3pPr>
      <a:lvl4pPr algn="ctr" defTabSz="457200" rtl="0" eaLnBrk="1" fontAlgn="base" hangingPunct="1">
        <a:spcBef>
          <a:spcPct val="0"/>
        </a:spcBef>
        <a:spcAft>
          <a:spcPct val="0"/>
        </a:spcAft>
        <a:defRPr sz="4400">
          <a:solidFill>
            <a:schemeClr val="tx1"/>
          </a:solidFill>
          <a:latin typeface="Century Gothic" charset="0"/>
        </a:defRPr>
      </a:lvl4pPr>
      <a:lvl5pPr algn="ctr" defTabSz="457200" rtl="0" eaLnBrk="1" fontAlgn="base" hangingPunct="1">
        <a:spcBef>
          <a:spcPct val="0"/>
        </a:spcBef>
        <a:spcAft>
          <a:spcPct val="0"/>
        </a:spcAft>
        <a:defRPr sz="4400">
          <a:solidFill>
            <a:schemeClr val="tx1"/>
          </a:solidFill>
          <a:latin typeface="Century Gothic" charset="0"/>
        </a:defRPr>
      </a:lvl5pPr>
      <a:lvl6pPr marL="457200" algn="ctr" defTabSz="457200" rtl="0" eaLnBrk="1" fontAlgn="base" hangingPunct="1">
        <a:spcBef>
          <a:spcPct val="0"/>
        </a:spcBef>
        <a:spcAft>
          <a:spcPct val="0"/>
        </a:spcAft>
        <a:defRPr sz="4400">
          <a:solidFill>
            <a:schemeClr val="tx1"/>
          </a:solidFill>
          <a:latin typeface="Century Gothic" charset="0"/>
        </a:defRPr>
      </a:lvl6pPr>
      <a:lvl7pPr marL="914400" algn="ctr" defTabSz="457200" rtl="0" eaLnBrk="1" fontAlgn="base" hangingPunct="1">
        <a:spcBef>
          <a:spcPct val="0"/>
        </a:spcBef>
        <a:spcAft>
          <a:spcPct val="0"/>
        </a:spcAft>
        <a:defRPr sz="4400">
          <a:solidFill>
            <a:schemeClr val="tx1"/>
          </a:solidFill>
          <a:latin typeface="Century Gothic" charset="0"/>
        </a:defRPr>
      </a:lvl7pPr>
      <a:lvl8pPr marL="1371600" algn="ctr" defTabSz="457200" rtl="0" eaLnBrk="1" fontAlgn="base" hangingPunct="1">
        <a:spcBef>
          <a:spcPct val="0"/>
        </a:spcBef>
        <a:spcAft>
          <a:spcPct val="0"/>
        </a:spcAft>
        <a:defRPr sz="4400">
          <a:solidFill>
            <a:schemeClr val="tx1"/>
          </a:solidFill>
          <a:latin typeface="Century Gothic" charset="0"/>
        </a:defRPr>
      </a:lvl8pPr>
      <a:lvl9pPr marL="1828800" algn="ctr" defTabSz="457200" rtl="0" eaLnBrk="1" fontAlgn="base" hangingPunct="1">
        <a:spcBef>
          <a:spcPct val="0"/>
        </a:spcBef>
        <a:spcAft>
          <a:spcPct val="0"/>
        </a:spcAft>
        <a:defRPr sz="4400">
          <a:solidFill>
            <a:schemeClr val="tx1"/>
          </a:solidFill>
          <a:latin typeface="Century Gothic"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5DE66F-59F1-4F90-9DA4-25C8D8D90586}"/>
              </a:ext>
            </a:extLst>
          </p:cNvPr>
          <p:cNvSpPr/>
          <p:nvPr/>
        </p:nvSpPr>
        <p:spPr>
          <a:xfrm>
            <a:off x="952500" y="6208714"/>
            <a:ext cx="11004551" cy="484187"/>
          </a:xfrm>
          <a:prstGeom prst="rect">
            <a:avLst/>
          </a:prstGeom>
          <a:gradFill flip="none" rotWithShape="1">
            <a:gsLst>
              <a:gs pos="100000">
                <a:srgbClr val="0095D3"/>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027" name="Picture 3" descr="BCPS apple 2016 2c.pdf">
            <a:extLst>
              <a:ext uri="{FF2B5EF4-FFF2-40B4-BE49-F238E27FC236}">
                <a16:creationId xmlns:a16="http://schemas.microsoft.com/office/drawing/2014/main" id="{7AB0037A-EFE0-4BD3-B6D9-217228C739A7}"/>
              </a:ext>
            </a:extLst>
          </p:cNvPr>
          <p:cNvPicPr>
            <a:picLocks noChangeAspect="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83633" y="6159501"/>
            <a:ext cx="71120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2">
            <a:extLst>
              <a:ext uri="{FF2B5EF4-FFF2-40B4-BE49-F238E27FC236}">
                <a16:creationId xmlns:a16="http://schemas.microsoft.com/office/drawing/2014/main" id="{358BD561-A92E-4474-8AD4-FAB2943AB447}"/>
              </a:ext>
            </a:extLst>
          </p:cNvPr>
          <p:cNvSpPr txBox="1">
            <a:spLocks/>
          </p:cNvSpPr>
          <p:nvPr userDrawn="1"/>
        </p:nvSpPr>
        <p:spPr>
          <a:xfrm>
            <a:off x="1299226" y="6268502"/>
            <a:ext cx="6447375" cy="318038"/>
          </a:xfrm>
          <a:prstGeom prst="rect">
            <a:avLst/>
          </a:prstGeom>
        </p:spPr>
        <p:txBody>
          <a:bodyPr vert="horz" lIns="0" tIns="0" rIns="0" bIns="0" anchor="ctr"/>
          <a:lstStyle>
            <a:lvl1pPr algn="l" defTabSz="457200" rtl="0" eaLnBrk="1" fontAlgn="base" hangingPunct="1">
              <a:spcBef>
                <a:spcPct val="0"/>
              </a:spcBef>
              <a:spcAft>
                <a:spcPct val="0"/>
              </a:spcAft>
              <a:defRPr sz="1400" b="1" kern="1200" cap="all" spc="50" baseline="0">
                <a:solidFill>
                  <a:srgbClr val="0095D3"/>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entury Gothic" charset="0"/>
              </a:defRPr>
            </a:lvl2pPr>
            <a:lvl3pPr algn="ctr" defTabSz="457200" rtl="0" eaLnBrk="1" fontAlgn="base" hangingPunct="1">
              <a:spcBef>
                <a:spcPct val="0"/>
              </a:spcBef>
              <a:spcAft>
                <a:spcPct val="0"/>
              </a:spcAft>
              <a:defRPr sz="4400">
                <a:solidFill>
                  <a:schemeClr val="tx1"/>
                </a:solidFill>
                <a:latin typeface="Century Gothic" charset="0"/>
              </a:defRPr>
            </a:lvl3pPr>
            <a:lvl4pPr algn="ctr" defTabSz="457200" rtl="0" eaLnBrk="1" fontAlgn="base" hangingPunct="1">
              <a:spcBef>
                <a:spcPct val="0"/>
              </a:spcBef>
              <a:spcAft>
                <a:spcPct val="0"/>
              </a:spcAft>
              <a:defRPr sz="4400">
                <a:solidFill>
                  <a:schemeClr val="tx1"/>
                </a:solidFill>
                <a:latin typeface="Century Gothic" charset="0"/>
              </a:defRPr>
            </a:lvl4pPr>
            <a:lvl5pPr algn="ctr" defTabSz="457200" rtl="0" eaLnBrk="1" fontAlgn="base" hangingPunct="1">
              <a:spcBef>
                <a:spcPct val="0"/>
              </a:spcBef>
              <a:spcAft>
                <a:spcPct val="0"/>
              </a:spcAft>
              <a:defRPr sz="4400">
                <a:solidFill>
                  <a:schemeClr val="tx1"/>
                </a:solidFill>
                <a:latin typeface="Century Gothic" charset="0"/>
              </a:defRPr>
            </a:lvl5pPr>
            <a:lvl6pPr marL="457200" algn="ctr" defTabSz="457200" rtl="0" eaLnBrk="1" fontAlgn="base" hangingPunct="1">
              <a:spcBef>
                <a:spcPct val="0"/>
              </a:spcBef>
              <a:spcAft>
                <a:spcPct val="0"/>
              </a:spcAft>
              <a:defRPr sz="4400">
                <a:solidFill>
                  <a:schemeClr val="tx1"/>
                </a:solidFill>
                <a:latin typeface="Century Gothic" charset="0"/>
              </a:defRPr>
            </a:lvl6pPr>
            <a:lvl7pPr marL="914400" algn="ctr" defTabSz="457200" rtl="0" eaLnBrk="1" fontAlgn="base" hangingPunct="1">
              <a:spcBef>
                <a:spcPct val="0"/>
              </a:spcBef>
              <a:spcAft>
                <a:spcPct val="0"/>
              </a:spcAft>
              <a:defRPr sz="4400">
                <a:solidFill>
                  <a:schemeClr val="tx1"/>
                </a:solidFill>
                <a:latin typeface="Century Gothic" charset="0"/>
              </a:defRPr>
            </a:lvl7pPr>
            <a:lvl8pPr marL="1371600" algn="ctr" defTabSz="457200" rtl="0" eaLnBrk="1" fontAlgn="base" hangingPunct="1">
              <a:spcBef>
                <a:spcPct val="0"/>
              </a:spcBef>
              <a:spcAft>
                <a:spcPct val="0"/>
              </a:spcAft>
              <a:defRPr sz="4400">
                <a:solidFill>
                  <a:schemeClr val="tx1"/>
                </a:solidFill>
                <a:latin typeface="Century Gothic" charset="0"/>
              </a:defRPr>
            </a:lvl8pPr>
            <a:lvl9pPr marL="1828800" algn="ctr" defTabSz="457200" rtl="0" eaLnBrk="1" fontAlgn="base" hangingPunct="1">
              <a:spcBef>
                <a:spcPct val="0"/>
              </a:spcBef>
              <a:spcAft>
                <a:spcPct val="0"/>
              </a:spcAft>
              <a:defRPr sz="4400">
                <a:solidFill>
                  <a:schemeClr val="tx1"/>
                </a:solidFill>
                <a:latin typeface="Century Gothic" charset="0"/>
              </a:defRPr>
            </a:lvl9pPr>
          </a:lstStyle>
          <a:p>
            <a:r>
              <a:rPr lang="en-US" sz="1400" dirty="0"/>
              <a:t>SAFETY, SECURITY &amp; EMERGENCY PREPAREDNESS</a:t>
            </a:r>
          </a:p>
        </p:txBody>
      </p:sp>
    </p:spTree>
    <p:extLst>
      <p:ext uri="{BB962C8B-B14F-4D97-AF65-F5344CB8AC3E}">
        <p14:creationId xmlns:p14="http://schemas.microsoft.com/office/powerpoint/2010/main" val="357379114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Lst>
  <p:hf hdr="0" dt="0"/>
  <p:txStyles>
    <p:title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entury Gothic" charset="0"/>
        </a:defRPr>
      </a:lvl2pPr>
      <a:lvl3pPr algn="ctr" defTabSz="457200" rtl="0" eaLnBrk="1" fontAlgn="base" hangingPunct="1">
        <a:spcBef>
          <a:spcPct val="0"/>
        </a:spcBef>
        <a:spcAft>
          <a:spcPct val="0"/>
        </a:spcAft>
        <a:defRPr sz="4400">
          <a:solidFill>
            <a:schemeClr val="tx1"/>
          </a:solidFill>
          <a:latin typeface="Century Gothic" charset="0"/>
        </a:defRPr>
      </a:lvl3pPr>
      <a:lvl4pPr algn="ctr" defTabSz="457200" rtl="0" eaLnBrk="1" fontAlgn="base" hangingPunct="1">
        <a:spcBef>
          <a:spcPct val="0"/>
        </a:spcBef>
        <a:spcAft>
          <a:spcPct val="0"/>
        </a:spcAft>
        <a:defRPr sz="4400">
          <a:solidFill>
            <a:schemeClr val="tx1"/>
          </a:solidFill>
          <a:latin typeface="Century Gothic" charset="0"/>
        </a:defRPr>
      </a:lvl4pPr>
      <a:lvl5pPr algn="ctr" defTabSz="457200" rtl="0" eaLnBrk="1" fontAlgn="base" hangingPunct="1">
        <a:spcBef>
          <a:spcPct val="0"/>
        </a:spcBef>
        <a:spcAft>
          <a:spcPct val="0"/>
        </a:spcAft>
        <a:defRPr sz="4400">
          <a:solidFill>
            <a:schemeClr val="tx1"/>
          </a:solidFill>
          <a:latin typeface="Century Gothic" charset="0"/>
        </a:defRPr>
      </a:lvl5pPr>
      <a:lvl6pPr marL="457200" algn="ctr" defTabSz="457200" rtl="0" eaLnBrk="1" fontAlgn="base" hangingPunct="1">
        <a:spcBef>
          <a:spcPct val="0"/>
        </a:spcBef>
        <a:spcAft>
          <a:spcPct val="0"/>
        </a:spcAft>
        <a:defRPr sz="4400">
          <a:solidFill>
            <a:schemeClr val="tx1"/>
          </a:solidFill>
          <a:latin typeface="Century Gothic" charset="0"/>
        </a:defRPr>
      </a:lvl6pPr>
      <a:lvl7pPr marL="914400" algn="ctr" defTabSz="457200" rtl="0" eaLnBrk="1" fontAlgn="base" hangingPunct="1">
        <a:spcBef>
          <a:spcPct val="0"/>
        </a:spcBef>
        <a:spcAft>
          <a:spcPct val="0"/>
        </a:spcAft>
        <a:defRPr sz="4400">
          <a:solidFill>
            <a:schemeClr val="tx1"/>
          </a:solidFill>
          <a:latin typeface="Century Gothic" charset="0"/>
        </a:defRPr>
      </a:lvl7pPr>
      <a:lvl8pPr marL="1371600" algn="ctr" defTabSz="457200" rtl="0" eaLnBrk="1" fontAlgn="base" hangingPunct="1">
        <a:spcBef>
          <a:spcPct val="0"/>
        </a:spcBef>
        <a:spcAft>
          <a:spcPct val="0"/>
        </a:spcAft>
        <a:defRPr sz="4400">
          <a:solidFill>
            <a:schemeClr val="tx1"/>
          </a:solidFill>
          <a:latin typeface="Century Gothic" charset="0"/>
        </a:defRPr>
      </a:lvl8pPr>
      <a:lvl9pPr marL="1828800" algn="ctr" defTabSz="457200" rtl="0" eaLnBrk="1" fontAlgn="base" hangingPunct="1">
        <a:spcBef>
          <a:spcPct val="0"/>
        </a:spcBef>
        <a:spcAft>
          <a:spcPct val="0"/>
        </a:spcAft>
        <a:defRPr sz="4400">
          <a:solidFill>
            <a:schemeClr val="tx1"/>
          </a:solidFill>
          <a:latin typeface="Century Gothic"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42.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png"/><Relationship Id="rId5" Type="http://schemas.openxmlformats.org/officeDocument/2006/relationships/image" Target="../media/image4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hyperlink" Target="http://www.browardschools.com/" TargetMode="External"/><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12.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42.xml"/><Relationship Id="rId7" Type="http://schemas.openxmlformats.org/officeDocument/2006/relationships/image" Target="../media/image1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9.png"/><Relationship Id="rId4" Type="http://schemas.openxmlformats.org/officeDocument/2006/relationships/notesSlide" Target="../notesSlides/notesSlide4.xml"/><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1.wdp"/><Relationship Id="rId3" Type="http://schemas.openxmlformats.org/officeDocument/2006/relationships/slideLayout" Target="../slideLayouts/slideLayout42.xml"/><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9.png"/><Relationship Id="rId2" Type="http://schemas.openxmlformats.org/officeDocument/2006/relationships/audio" Target="../media/media5.m4a"/><Relationship Id="rId16" Type="http://schemas.openxmlformats.org/officeDocument/2006/relationships/image" Target="../media/image28.png"/><Relationship Id="rId1" Type="http://schemas.microsoft.com/office/2007/relationships/media" Target="../media/media5.m4a"/><Relationship Id="rId6" Type="http://schemas.openxmlformats.org/officeDocument/2006/relationships/image" Target="../media/image19.JPG"/><Relationship Id="rId11" Type="http://schemas.openxmlformats.org/officeDocument/2006/relationships/image" Target="../media/image24.png"/><Relationship Id="rId5" Type="http://schemas.openxmlformats.org/officeDocument/2006/relationships/image" Target="../media/image18.jpeg"/><Relationship Id="rId15" Type="http://schemas.openxmlformats.org/officeDocument/2006/relationships/image" Target="../media/image27.png"/><Relationship Id="rId10" Type="http://schemas.openxmlformats.org/officeDocument/2006/relationships/image" Target="../media/image23.png"/><Relationship Id="rId4" Type="http://schemas.openxmlformats.org/officeDocument/2006/relationships/notesSlide" Target="../notesSlides/notesSlide5.xml"/><Relationship Id="rId9" Type="http://schemas.openxmlformats.org/officeDocument/2006/relationships/image" Target="../media/image22.pn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4.JPG"/><Relationship Id="rId3" Type="http://schemas.openxmlformats.org/officeDocument/2006/relationships/slideLayout" Target="../slideLayouts/slideLayout50.xml"/><Relationship Id="rId7" Type="http://schemas.openxmlformats.org/officeDocument/2006/relationships/image" Target="../media/image31.png"/><Relationship Id="rId12" Type="http://schemas.openxmlformats.org/officeDocument/2006/relationships/hyperlink" Target="http://www.getfortifyfl.com/"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0.png"/><Relationship Id="rId11" Type="http://schemas.openxmlformats.org/officeDocument/2006/relationships/hyperlink" Target="mailto:SecurityTips@Browardschools.com" TargetMode="External"/><Relationship Id="rId5" Type="http://schemas.openxmlformats.org/officeDocument/2006/relationships/image" Target="../media/image29.png"/><Relationship Id="rId10" Type="http://schemas.openxmlformats.org/officeDocument/2006/relationships/hyperlink" Target="http://www.browardschools.com/SecurityTips" TargetMode="External"/><Relationship Id="rId4" Type="http://schemas.openxmlformats.org/officeDocument/2006/relationships/notesSlide" Target="../notesSlides/notesSlide6.xml"/><Relationship Id="rId9" Type="http://schemas.openxmlformats.org/officeDocument/2006/relationships/image" Target="../media/image33.png"/><Relationship Id="rId1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3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3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50.xml"/><Relationship Id="rId7" Type="http://schemas.openxmlformats.org/officeDocument/2006/relationships/image" Target="../media/image39.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9.png"/><Relationship Id="rId4" Type="http://schemas.openxmlformats.org/officeDocument/2006/relationships/notesSlide" Target="../notesSlides/notesSlide9.xml"/><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629884-C47F-40AC-842E-0674B161EA14}"/>
              </a:ext>
            </a:extLst>
          </p:cNvPr>
          <p:cNvSpPr txBox="1"/>
          <p:nvPr/>
        </p:nvSpPr>
        <p:spPr>
          <a:xfrm>
            <a:off x="3307416" y="2668264"/>
            <a:ext cx="5577168" cy="2554545"/>
          </a:xfrm>
          <a:prstGeom prst="rect">
            <a:avLst/>
          </a:prstGeom>
          <a:noFill/>
        </p:spPr>
        <p:txBody>
          <a:bodyPr wrap="none" lIns="91440" tIns="45720" rIns="91440" bIns="45720" rtlCol="0" anchor="t">
            <a:spAutoFit/>
          </a:bodyPr>
          <a:lstStyle/>
          <a:p>
            <a:pPr algn="ctr"/>
            <a:r>
              <a:rPr lang="en-US" sz="5400" b="1" dirty="0">
                <a:solidFill>
                  <a:srgbClr val="002060"/>
                </a:solidFill>
                <a:latin typeface="Century Gothic" panose="020B0502020202020204" pitchFamily="34" charset="0"/>
              </a:rPr>
              <a:t>See Something, </a:t>
            </a:r>
            <a:endParaRPr lang="en-US" dirty="0">
              <a:solidFill>
                <a:srgbClr val="002060"/>
              </a:solidFill>
              <a:latin typeface="Century Gothic" panose="020B0502020202020204" pitchFamily="34" charset="0"/>
            </a:endParaRPr>
          </a:p>
          <a:p>
            <a:pPr algn="ctr"/>
            <a:r>
              <a:rPr lang="en-US" sz="5400" b="1" dirty="0">
                <a:solidFill>
                  <a:srgbClr val="002060"/>
                </a:solidFill>
                <a:latin typeface="Century Gothic" panose="020B0502020202020204" pitchFamily="34" charset="0"/>
              </a:rPr>
              <a:t>Say Something</a:t>
            </a:r>
          </a:p>
          <a:p>
            <a:pPr algn="ctr"/>
            <a:r>
              <a:rPr lang="en-US" sz="3200" b="1" dirty="0">
                <a:solidFill>
                  <a:srgbClr val="002060"/>
                </a:solidFill>
                <a:latin typeface="Century Gothic" panose="020B0502020202020204" pitchFamily="34" charset="0"/>
              </a:rPr>
              <a:t>Adults/Volunteers</a:t>
            </a:r>
            <a:endParaRPr lang="en-US" sz="3200" dirty="0">
              <a:solidFill>
                <a:srgbClr val="002060"/>
              </a:solidFill>
              <a:latin typeface="Century Gothic" panose="020B0502020202020204" pitchFamily="34" charset="0"/>
            </a:endParaRPr>
          </a:p>
          <a:p>
            <a:pPr algn="ctr"/>
            <a:endParaRPr lang="en-US" sz="2000" b="1" dirty="0">
              <a:solidFill>
                <a:schemeClr val="tx2"/>
              </a:solidFill>
            </a:endParaRPr>
          </a:p>
        </p:txBody>
      </p:sp>
      <p:sp>
        <p:nvSpPr>
          <p:cNvPr id="2" name="Slide Number Placeholder 4">
            <a:extLst>
              <a:ext uri="{FF2B5EF4-FFF2-40B4-BE49-F238E27FC236}">
                <a16:creationId xmlns:a16="http://schemas.microsoft.com/office/drawing/2014/main" id="{F5D5AEC4-924B-F872-FCB0-E9F5E0A13533}"/>
              </a:ext>
            </a:extLst>
          </p:cNvPr>
          <p:cNvSpPr txBox="1">
            <a:spLocks/>
          </p:cNvSpPr>
          <p:nvPr/>
        </p:nvSpPr>
        <p:spPr>
          <a:xfrm>
            <a:off x="9632271" y="6169981"/>
            <a:ext cx="2202423" cy="355106"/>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dirty="0"/>
              <a:t>1</a:t>
            </a:r>
          </a:p>
        </p:txBody>
      </p:sp>
      <p:pic>
        <p:nvPicPr>
          <p:cNvPr id="3" name="Audio 11">
            <a:hlinkClick r:id="" action="ppaction://media"/>
            <a:extLst>
              <a:ext uri="{FF2B5EF4-FFF2-40B4-BE49-F238E27FC236}">
                <a16:creationId xmlns:a16="http://schemas.microsoft.com/office/drawing/2014/main" id="{48898F83-13A3-7DA8-BAFB-0B76F553D27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857827" y="5962859"/>
            <a:ext cx="769350" cy="769350"/>
          </a:xfrm>
          <a:prstGeom prst="ellipse">
            <a:avLst/>
          </a:prstGeom>
        </p:spPr>
      </p:pic>
    </p:spTree>
    <p:extLst>
      <p:ext uri="{BB962C8B-B14F-4D97-AF65-F5344CB8AC3E}">
        <p14:creationId xmlns:p14="http://schemas.microsoft.com/office/powerpoint/2010/main" val="3566706358"/>
      </p:ext>
    </p:extLst>
  </p:cSld>
  <p:clrMapOvr>
    <a:masterClrMapping/>
  </p:clrMapOvr>
  <mc:AlternateContent xmlns:mc="http://schemas.openxmlformats.org/markup-compatibility/2006" xmlns:p14="http://schemas.microsoft.com/office/powerpoint/2010/main">
    <mc:Choice Requires="p14">
      <p:transition spd="slow" p14:dur="2000" advTm="7533"/>
    </mc:Choice>
    <mc:Fallback xmlns="">
      <p:transition spd="slow" advTm="7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15A348-2719-2E7F-36C5-FF9C9BEA9941}"/>
              </a:ext>
            </a:extLst>
          </p:cNvPr>
          <p:cNvSpPr>
            <a:spLocks noGrp="1"/>
          </p:cNvSpPr>
          <p:nvPr>
            <p:ph type="sldNum" sz="quarter" idx="15"/>
          </p:nvPr>
        </p:nvSpPr>
        <p:spPr/>
        <p:txBody>
          <a:bodyPr/>
          <a:lstStyle/>
          <a:p>
            <a:pPr>
              <a:defRPr/>
            </a:pPr>
            <a:fld id="{86B4DD73-D9A2-4811-8CC2-320030043A76}" type="slidenum">
              <a:rPr lang="en-US" smtClean="0"/>
              <a:pPr>
                <a:defRPr/>
              </a:pPr>
              <a:t>10</a:t>
            </a:fld>
            <a:endParaRPr lang="en-US"/>
          </a:p>
        </p:txBody>
      </p:sp>
      <p:sp>
        <p:nvSpPr>
          <p:cNvPr id="5" name="Title 2">
            <a:extLst>
              <a:ext uri="{FF2B5EF4-FFF2-40B4-BE49-F238E27FC236}">
                <a16:creationId xmlns:a16="http://schemas.microsoft.com/office/drawing/2014/main" id="{D93A3FFC-6CFA-93D0-09A1-8F0D72D1220F}"/>
              </a:ext>
            </a:extLst>
          </p:cNvPr>
          <p:cNvSpPr>
            <a:spLocks noGrp="1"/>
          </p:cNvSpPr>
          <p:nvPr>
            <p:ph type="title"/>
          </p:nvPr>
        </p:nvSpPr>
        <p:spPr>
          <a:xfrm>
            <a:off x="1697038" y="165100"/>
            <a:ext cx="8797926" cy="954088"/>
          </a:xfrm>
        </p:spPr>
        <p:txBody>
          <a:bodyPr/>
          <a:lstStyle/>
          <a:p>
            <a:r>
              <a:rPr lang="en-US" sz="3600" dirty="0" err="1"/>
              <a:t>FortifyFL</a:t>
            </a:r>
            <a:r>
              <a:rPr lang="en-US" sz="3600" dirty="0"/>
              <a:t> </a:t>
            </a:r>
          </a:p>
        </p:txBody>
      </p:sp>
      <p:pic>
        <p:nvPicPr>
          <p:cNvPr id="7" name="Content Placeholder 8" descr="Police car red lights in night time">
            <a:extLst>
              <a:ext uri="{FF2B5EF4-FFF2-40B4-BE49-F238E27FC236}">
                <a16:creationId xmlns:a16="http://schemas.microsoft.com/office/drawing/2014/main" id="{2402A5D4-E695-3EA5-064A-9E56C7BFA2BE}"/>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697036" y="1119189"/>
            <a:ext cx="8797926" cy="5088665"/>
          </a:xfrm>
          <a:prstGeom prst="rect">
            <a:avLst/>
          </a:prstGeom>
        </p:spPr>
      </p:pic>
      <p:sp>
        <p:nvSpPr>
          <p:cNvPr id="9" name="TextBox 8">
            <a:extLst>
              <a:ext uri="{FF2B5EF4-FFF2-40B4-BE49-F238E27FC236}">
                <a16:creationId xmlns:a16="http://schemas.microsoft.com/office/drawing/2014/main" id="{BC41576B-0061-A5E5-AECA-CCA1C0379F77}"/>
              </a:ext>
            </a:extLst>
          </p:cNvPr>
          <p:cNvSpPr txBox="1"/>
          <p:nvPr/>
        </p:nvSpPr>
        <p:spPr>
          <a:xfrm>
            <a:off x="2069285" y="1413064"/>
            <a:ext cx="2726422" cy="4031873"/>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Remember: </a:t>
            </a:r>
            <a:r>
              <a:rPr lang="en-US" sz="3200" dirty="0" err="1">
                <a:latin typeface="Calibri" panose="020F0502020204030204" pitchFamily="34" charset="0"/>
                <a:cs typeface="Calibri" panose="020F0502020204030204" pitchFamily="34" charset="0"/>
              </a:rPr>
              <a:t>FortifyFL</a:t>
            </a:r>
            <a:r>
              <a:rPr lang="en-US" sz="3200" dirty="0">
                <a:latin typeface="Calibri" panose="020F0502020204030204" pitchFamily="34" charset="0"/>
                <a:cs typeface="Calibri" panose="020F0502020204030204" pitchFamily="34" charset="0"/>
              </a:rPr>
              <a:t> is </a:t>
            </a:r>
            <a:r>
              <a:rPr lang="en-US" sz="3200"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only</a:t>
            </a:r>
            <a:r>
              <a:rPr lang="en-US" sz="3200" dirty="0">
                <a:latin typeface="Calibri" panose="020F0502020204030204" pitchFamily="34" charset="0"/>
                <a:cs typeface="Calibri" panose="020F0502020204030204" pitchFamily="34" charset="0"/>
              </a:rPr>
              <a:t> for reporting dangerous situations or suspicious behavior</a:t>
            </a:r>
          </a:p>
        </p:txBody>
      </p:sp>
      <p:sp>
        <p:nvSpPr>
          <p:cNvPr id="11" name="TextBox 10">
            <a:extLst>
              <a:ext uri="{FF2B5EF4-FFF2-40B4-BE49-F238E27FC236}">
                <a16:creationId xmlns:a16="http://schemas.microsoft.com/office/drawing/2014/main" id="{1B9F44B4-7799-3AFC-68AD-EE116F212179}"/>
              </a:ext>
            </a:extLst>
          </p:cNvPr>
          <p:cNvSpPr txBox="1"/>
          <p:nvPr/>
        </p:nvSpPr>
        <p:spPr>
          <a:xfrm>
            <a:off x="7057363" y="4379054"/>
            <a:ext cx="2914351" cy="1384995"/>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There are serious consequences for reporting fake tips</a:t>
            </a:r>
          </a:p>
        </p:txBody>
      </p:sp>
      <p:pic>
        <p:nvPicPr>
          <p:cNvPr id="20" name="Audio 19">
            <a:hlinkClick r:id="" action="ppaction://media"/>
            <a:extLst>
              <a:ext uri="{FF2B5EF4-FFF2-40B4-BE49-F238E27FC236}">
                <a16:creationId xmlns:a16="http://schemas.microsoft.com/office/drawing/2014/main" id="{8A4A6080-589A-1332-7D66-E854935BD50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494962" y="5953710"/>
            <a:ext cx="1011655" cy="1011655"/>
          </a:xfrm>
          <a:prstGeom prst="ellipse">
            <a:avLst/>
          </a:prstGeom>
        </p:spPr>
      </p:pic>
    </p:spTree>
    <p:extLst>
      <p:ext uri="{BB962C8B-B14F-4D97-AF65-F5344CB8AC3E}">
        <p14:creationId xmlns:p14="http://schemas.microsoft.com/office/powerpoint/2010/main" val="2087113831"/>
      </p:ext>
    </p:extLst>
  </p:cSld>
  <p:clrMapOvr>
    <a:masterClrMapping/>
  </p:clrMapOvr>
  <p:transition spd="slow" advTm="1298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 picture containing text&#10;&#10;Description automatically generated">
            <a:extLst>
              <a:ext uri="{FF2B5EF4-FFF2-40B4-BE49-F238E27FC236}">
                <a16:creationId xmlns:a16="http://schemas.microsoft.com/office/drawing/2014/main" id="{D2BDE9AC-76A5-6117-41BF-6449C3B72382}"/>
              </a:ext>
            </a:extLst>
          </p:cNvPr>
          <p:cNvPicPr>
            <a:picLocks noChangeAspect="1"/>
          </p:cNvPicPr>
          <p:nvPr/>
        </p:nvPicPr>
        <p:blipFill>
          <a:blip r:embed="rId5"/>
          <a:stretch>
            <a:fillRect/>
          </a:stretch>
        </p:blipFill>
        <p:spPr>
          <a:xfrm>
            <a:off x="213785" y="2395469"/>
            <a:ext cx="11736916" cy="2494100"/>
          </a:xfrm>
          <a:prstGeom prst="rect">
            <a:avLst/>
          </a:prstGeom>
          <a:noFill/>
        </p:spPr>
      </p:pic>
      <p:sp>
        <p:nvSpPr>
          <p:cNvPr id="3" name="Title 2">
            <a:extLst>
              <a:ext uri="{FF2B5EF4-FFF2-40B4-BE49-F238E27FC236}">
                <a16:creationId xmlns:a16="http://schemas.microsoft.com/office/drawing/2014/main" id="{F963D025-6969-5323-BB6E-6ADD911E7892}"/>
              </a:ext>
            </a:extLst>
          </p:cNvPr>
          <p:cNvSpPr>
            <a:spLocks noGrp="1"/>
          </p:cNvSpPr>
          <p:nvPr>
            <p:ph type="title"/>
          </p:nvPr>
        </p:nvSpPr>
        <p:spPr>
          <a:xfrm>
            <a:off x="254320" y="165100"/>
            <a:ext cx="11706964" cy="954088"/>
          </a:xfrm>
        </p:spPr>
        <p:txBody>
          <a:bodyPr anchor="b">
            <a:normAutofit/>
          </a:bodyPr>
          <a:lstStyle/>
          <a:p>
            <a:pPr algn="ctr"/>
            <a:r>
              <a:rPr lang="en-US" sz="4000" dirty="0"/>
              <a:t>Remember, If you ...</a:t>
            </a:r>
          </a:p>
        </p:txBody>
      </p:sp>
      <p:sp>
        <p:nvSpPr>
          <p:cNvPr id="4" name="Text Placeholder 3">
            <a:extLst>
              <a:ext uri="{FF2B5EF4-FFF2-40B4-BE49-F238E27FC236}">
                <a16:creationId xmlns:a16="http://schemas.microsoft.com/office/drawing/2014/main" id="{34ABD02F-30CD-79A7-AA0F-BFF93BCADD37}"/>
              </a:ext>
            </a:extLst>
          </p:cNvPr>
          <p:cNvSpPr>
            <a:spLocks noGrp="1"/>
          </p:cNvSpPr>
          <p:nvPr>
            <p:ph type="body" sz="quarter" idx="13"/>
          </p:nvPr>
        </p:nvSpPr>
        <p:spPr>
          <a:xfrm>
            <a:off x="1236135" y="6242583"/>
            <a:ext cx="6389491" cy="365124"/>
          </a:xfrm>
        </p:spPr>
        <p:txBody>
          <a:bodyPr anchor="ctr">
            <a:normAutofit/>
          </a:bodyPr>
          <a:lstStyle/>
          <a:p>
            <a:pPr>
              <a:spcAft>
                <a:spcPts val="600"/>
              </a:spcAft>
            </a:pPr>
            <a:r>
              <a:rPr lang="en-US"/>
              <a:t>safety, security &amp; emergency preparedness</a:t>
            </a:r>
          </a:p>
        </p:txBody>
      </p:sp>
      <p:sp>
        <p:nvSpPr>
          <p:cNvPr id="5" name="Slide Number Placeholder 4">
            <a:extLst>
              <a:ext uri="{FF2B5EF4-FFF2-40B4-BE49-F238E27FC236}">
                <a16:creationId xmlns:a16="http://schemas.microsoft.com/office/drawing/2014/main" id="{61F8B17E-DC5F-8823-8720-548B9129743A}"/>
              </a:ext>
            </a:extLst>
          </p:cNvPr>
          <p:cNvSpPr txBox="1">
            <a:spLocks/>
          </p:cNvSpPr>
          <p:nvPr/>
        </p:nvSpPr>
        <p:spPr>
          <a:xfrm>
            <a:off x="9632271" y="6320901"/>
            <a:ext cx="2202423" cy="214668"/>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dirty="0"/>
              <a:t>14</a:t>
            </a:r>
          </a:p>
        </p:txBody>
      </p:sp>
      <p:pic>
        <p:nvPicPr>
          <p:cNvPr id="10" name="Audio 9">
            <a:hlinkClick r:id="" action="ppaction://media"/>
            <a:extLst>
              <a:ext uri="{FF2B5EF4-FFF2-40B4-BE49-F238E27FC236}">
                <a16:creationId xmlns:a16="http://schemas.microsoft.com/office/drawing/2014/main" id="{FA93B1F5-2218-D3ED-16ED-9DD5CD03B42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449215" y="5821615"/>
            <a:ext cx="1385479" cy="1385479"/>
          </a:xfrm>
          <a:prstGeom prst="ellipse">
            <a:avLst/>
          </a:prstGeom>
        </p:spPr>
      </p:pic>
    </p:spTree>
    <p:extLst>
      <p:ext uri="{BB962C8B-B14F-4D97-AF65-F5344CB8AC3E}">
        <p14:creationId xmlns:p14="http://schemas.microsoft.com/office/powerpoint/2010/main" val="3217507703"/>
      </p:ext>
    </p:extLst>
  </p:cSld>
  <p:clrMapOvr>
    <a:masterClrMapping/>
  </p:clrMapOvr>
  <p:transition spd="slow" advTm="856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7D86A06F-96BC-4B3F-94BD-895B7D3E0F15}"/>
              </a:ext>
            </a:extLst>
          </p:cNvPr>
          <p:cNvSpPr>
            <a:spLocks noGrp="1"/>
          </p:cNvSpPr>
          <p:nvPr>
            <p:ph idx="1"/>
          </p:nvPr>
        </p:nvSpPr>
        <p:spPr bwMode="auto">
          <a:xfrm>
            <a:off x="3594145" y="1328489"/>
            <a:ext cx="4997324" cy="326023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lgn="ctr" fontAlgn="base">
              <a:lnSpc>
                <a:spcPct val="100000"/>
              </a:lnSpc>
              <a:spcBef>
                <a:spcPts val="0"/>
              </a:spcBef>
              <a:buNone/>
            </a:pPr>
            <a:r>
              <a:rPr lang="en-US" sz="1400" b="0" i="0" dirty="0">
                <a:solidFill>
                  <a:srgbClr val="323130"/>
                </a:solidFill>
                <a:effectLst/>
                <a:latin typeface="Century Gothic" panose="020B0502020202020204" pitchFamily="34" charset="0"/>
              </a:rPr>
              <a:t>Laurie </a:t>
            </a:r>
            <a:r>
              <a:rPr lang="en-US" sz="1400" b="0" i="0" dirty="0" err="1">
                <a:solidFill>
                  <a:srgbClr val="323130"/>
                </a:solidFill>
                <a:effectLst/>
                <a:latin typeface="Century Gothic" panose="020B0502020202020204" pitchFamily="34" charset="0"/>
              </a:rPr>
              <a:t>Alhadeff</a:t>
            </a:r>
            <a:r>
              <a:rPr lang="en-US" sz="1400" b="0" i="0" dirty="0">
                <a:solidFill>
                  <a:srgbClr val="323130"/>
                </a:solidFill>
                <a:effectLst/>
                <a:latin typeface="Century Gothic" panose="020B0502020202020204" pitchFamily="34" charset="0"/>
              </a:rPr>
              <a:t>, Chair​</a:t>
            </a:r>
          </a:p>
          <a:p>
            <a:pPr marL="0" indent="0" algn="ctr" fontAlgn="base">
              <a:lnSpc>
                <a:spcPct val="100000"/>
              </a:lnSpc>
              <a:spcBef>
                <a:spcPts val="0"/>
              </a:spcBef>
              <a:buNone/>
            </a:pPr>
            <a:r>
              <a:rPr lang="en-US" sz="1400" b="0" i="0" dirty="0">
                <a:solidFill>
                  <a:srgbClr val="323130"/>
                </a:solidFill>
                <a:effectLst/>
                <a:latin typeface="Century Gothic" panose="020B0502020202020204" pitchFamily="34" charset="0"/>
              </a:rPr>
              <a:t>Debra Hixon, Vice Chair​</a:t>
            </a:r>
          </a:p>
          <a:p>
            <a:pPr marL="0" indent="0" algn="ctr" fontAlgn="base">
              <a:lnSpc>
                <a:spcPct val="100000"/>
              </a:lnSpc>
              <a:spcBef>
                <a:spcPts val="0"/>
              </a:spcBef>
              <a:buNone/>
            </a:pPr>
            <a:r>
              <a:rPr lang="en-US" sz="1400" b="0" i="0" dirty="0">
                <a:solidFill>
                  <a:srgbClr val="323130"/>
                </a:solidFill>
                <a:effectLst/>
                <a:latin typeface="Century Gothic" panose="020B0502020202020204" pitchFamily="34" charset="0"/>
              </a:rPr>
              <a:t>​</a:t>
            </a:r>
          </a:p>
          <a:p>
            <a:pPr marL="0" indent="0" algn="ctr" fontAlgn="base">
              <a:lnSpc>
                <a:spcPct val="100000"/>
              </a:lnSpc>
              <a:spcBef>
                <a:spcPts val="0"/>
              </a:spcBef>
              <a:buNone/>
            </a:pPr>
            <a:r>
              <a:rPr lang="en-US" sz="1400" b="0" i="0" dirty="0">
                <a:solidFill>
                  <a:srgbClr val="323130"/>
                </a:solidFill>
                <a:effectLst/>
                <a:latin typeface="Century Gothic" panose="020B0502020202020204" pitchFamily="34" charset="0"/>
              </a:rPr>
              <a:t>Dr. Allen Zeman​</a:t>
            </a:r>
          </a:p>
          <a:p>
            <a:pPr marL="0" indent="0" algn="ctr" fontAlgn="base">
              <a:lnSpc>
                <a:spcPct val="100000"/>
              </a:lnSpc>
              <a:spcBef>
                <a:spcPts val="0"/>
              </a:spcBef>
              <a:buNone/>
            </a:pPr>
            <a:r>
              <a:rPr lang="en-US" sz="1400" b="0" i="0" dirty="0">
                <a:solidFill>
                  <a:srgbClr val="323130"/>
                </a:solidFill>
                <a:effectLst/>
                <a:latin typeface="Century Gothic" panose="020B0502020202020204" pitchFamily="34" charset="0"/>
              </a:rPr>
              <a:t>Daniel </a:t>
            </a:r>
            <a:r>
              <a:rPr lang="en-US" sz="1400" b="0" i="0" dirty="0" err="1">
                <a:solidFill>
                  <a:srgbClr val="323130"/>
                </a:solidFill>
                <a:effectLst/>
                <a:latin typeface="Century Gothic" panose="020B0502020202020204" pitchFamily="34" charset="0"/>
              </a:rPr>
              <a:t>Foganholi</a:t>
            </a:r>
            <a:endParaRPr lang="en-US" sz="1400" b="0" i="0" dirty="0">
              <a:solidFill>
                <a:srgbClr val="323130"/>
              </a:solidFill>
              <a:effectLst/>
              <a:latin typeface="Century Gothic" panose="020B0502020202020204" pitchFamily="34" charset="0"/>
            </a:endParaRPr>
          </a:p>
          <a:p>
            <a:pPr marL="0" indent="0" algn="ctr" fontAlgn="base">
              <a:lnSpc>
                <a:spcPct val="100000"/>
              </a:lnSpc>
              <a:spcBef>
                <a:spcPts val="0"/>
              </a:spcBef>
              <a:buNone/>
            </a:pPr>
            <a:r>
              <a:rPr lang="en-US" sz="1400" b="0" i="0" dirty="0">
                <a:solidFill>
                  <a:srgbClr val="323130"/>
                </a:solidFill>
                <a:effectLst/>
                <a:latin typeface="Century Gothic" panose="020B0502020202020204" pitchFamily="34" charset="0"/>
              </a:rPr>
              <a:t>Torey Alston Dr. ​</a:t>
            </a:r>
          </a:p>
          <a:p>
            <a:pPr marL="0" indent="0" algn="ctr" fontAlgn="base">
              <a:lnSpc>
                <a:spcPct val="100000"/>
              </a:lnSpc>
              <a:spcBef>
                <a:spcPts val="0"/>
              </a:spcBef>
              <a:buNone/>
            </a:pPr>
            <a:r>
              <a:rPr lang="en-US" sz="1400" b="0" i="0" dirty="0">
                <a:solidFill>
                  <a:srgbClr val="323130"/>
                </a:solidFill>
                <a:effectLst/>
                <a:latin typeface="Century Gothic" panose="020B0502020202020204" pitchFamily="34" charset="0"/>
              </a:rPr>
              <a:t>Sarah Leonardi​</a:t>
            </a:r>
          </a:p>
          <a:p>
            <a:pPr marL="0" indent="0" algn="ctr" fontAlgn="base">
              <a:lnSpc>
                <a:spcPct val="100000"/>
              </a:lnSpc>
              <a:spcBef>
                <a:spcPts val="0"/>
              </a:spcBef>
              <a:buNone/>
            </a:pPr>
            <a:r>
              <a:rPr lang="en-US" sz="1400" b="0" i="0" dirty="0">
                <a:solidFill>
                  <a:srgbClr val="323130"/>
                </a:solidFill>
                <a:effectLst/>
                <a:latin typeface="Century Gothic" panose="020B0502020202020204" pitchFamily="34" charset="0"/>
              </a:rPr>
              <a:t>Dr. Jeff </a:t>
            </a:r>
            <a:r>
              <a:rPr lang="en-US" sz="1400" b="0" i="0" dirty="0" err="1">
                <a:solidFill>
                  <a:srgbClr val="323130"/>
                </a:solidFill>
                <a:effectLst/>
                <a:latin typeface="Century Gothic" panose="020B0502020202020204" pitchFamily="34" charset="0"/>
              </a:rPr>
              <a:t>Holness</a:t>
            </a:r>
            <a:r>
              <a:rPr lang="en-US" sz="1400" b="0" i="0" dirty="0">
                <a:solidFill>
                  <a:srgbClr val="323130"/>
                </a:solidFill>
                <a:effectLst/>
                <a:latin typeface="Century Gothic" panose="020B0502020202020204" pitchFamily="34" charset="0"/>
              </a:rPr>
              <a:t>​</a:t>
            </a:r>
          </a:p>
          <a:p>
            <a:pPr marL="0" indent="0" algn="ctr" fontAlgn="base">
              <a:lnSpc>
                <a:spcPct val="100000"/>
              </a:lnSpc>
              <a:spcBef>
                <a:spcPts val="0"/>
              </a:spcBef>
              <a:buNone/>
            </a:pPr>
            <a:r>
              <a:rPr lang="en-US" sz="1400" b="0" i="0" dirty="0">
                <a:solidFill>
                  <a:srgbClr val="323130"/>
                </a:solidFill>
                <a:effectLst/>
                <a:latin typeface="Century Gothic" panose="020B0502020202020204" pitchFamily="34" charset="0"/>
              </a:rPr>
              <a:t>Brenda Fam, Esq. ​</a:t>
            </a:r>
          </a:p>
          <a:p>
            <a:pPr marL="0" indent="0" algn="ctr" fontAlgn="base">
              <a:lnSpc>
                <a:spcPct val="100000"/>
              </a:lnSpc>
              <a:spcBef>
                <a:spcPts val="0"/>
              </a:spcBef>
              <a:buNone/>
            </a:pPr>
            <a:r>
              <a:rPr lang="en-US" sz="1400" b="0" i="0" dirty="0">
                <a:solidFill>
                  <a:srgbClr val="323130"/>
                </a:solidFill>
                <a:effectLst/>
                <a:latin typeface="Century Gothic" panose="020B0502020202020204" pitchFamily="34" charset="0"/>
              </a:rPr>
              <a:t>Nora Rupert​</a:t>
            </a:r>
          </a:p>
          <a:p>
            <a:pPr marL="0" indent="0" algn="ctr" fontAlgn="base">
              <a:lnSpc>
                <a:spcPct val="100000"/>
              </a:lnSpc>
              <a:spcBef>
                <a:spcPts val="0"/>
              </a:spcBef>
              <a:buNone/>
            </a:pPr>
            <a:r>
              <a:rPr lang="en-US" sz="1400" b="0" i="0" dirty="0">
                <a:solidFill>
                  <a:srgbClr val="323130"/>
                </a:solidFill>
                <a:effectLst/>
                <a:latin typeface="Century Gothic" panose="020B0502020202020204" pitchFamily="34" charset="0"/>
              </a:rPr>
              <a:t>​</a:t>
            </a:r>
          </a:p>
          <a:p>
            <a:pPr marL="0" indent="0" algn="ctr" fontAlgn="base">
              <a:lnSpc>
                <a:spcPct val="100000"/>
              </a:lnSpc>
              <a:spcBef>
                <a:spcPts val="0"/>
              </a:spcBef>
              <a:buNone/>
            </a:pPr>
            <a:endParaRPr lang="en-US" sz="1400" b="0" i="0" dirty="0">
              <a:solidFill>
                <a:srgbClr val="323130"/>
              </a:solidFill>
              <a:effectLst/>
              <a:latin typeface="Century Gothic" panose="020B0502020202020204" pitchFamily="34" charset="0"/>
            </a:endParaRPr>
          </a:p>
          <a:p>
            <a:pPr marL="0" indent="0" algn="ctr" fontAlgn="base">
              <a:lnSpc>
                <a:spcPct val="100000"/>
              </a:lnSpc>
              <a:spcBef>
                <a:spcPts val="0"/>
              </a:spcBef>
              <a:buNone/>
            </a:pPr>
            <a:r>
              <a:rPr lang="en-US" sz="1400" b="0" i="0" dirty="0">
                <a:solidFill>
                  <a:srgbClr val="323130"/>
                </a:solidFill>
                <a:effectLst/>
                <a:latin typeface="Century Gothic" panose="020B0502020202020204" pitchFamily="34" charset="0"/>
              </a:rPr>
              <a:t>Dr. Howard Hepburn</a:t>
            </a:r>
          </a:p>
          <a:p>
            <a:pPr marL="0" indent="0" algn="ctr" fontAlgn="base">
              <a:lnSpc>
                <a:spcPct val="100000"/>
              </a:lnSpc>
              <a:spcBef>
                <a:spcPts val="0"/>
              </a:spcBef>
              <a:buNone/>
            </a:pPr>
            <a:r>
              <a:rPr lang="en-US" sz="1400" b="0" i="0" dirty="0">
                <a:solidFill>
                  <a:srgbClr val="323130"/>
                </a:solidFill>
                <a:effectLst/>
                <a:latin typeface="Century Gothic" panose="020B0502020202020204" pitchFamily="34" charset="0"/>
              </a:rPr>
              <a:t>Superintendent of Schools</a:t>
            </a:r>
            <a:endParaRPr lang="en-US" altLang="en-US" sz="1400" dirty="0"/>
          </a:p>
        </p:txBody>
      </p:sp>
      <p:sp>
        <p:nvSpPr>
          <p:cNvPr id="11" name="Title 3">
            <a:extLst>
              <a:ext uri="{FF2B5EF4-FFF2-40B4-BE49-F238E27FC236}">
                <a16:creationId xmlns:a16="http://schemas.microsoft.com/office/drawing/2014/main" id="{4D6C3B64-CBE8-476C-ACBD-3E90B8371E69}"/>
              </a:ext>
            </a:extLst>
          </p:cNvPr>
          <p:cNvSpPr txBox="1">
            <a:spLocks noGrp="1"/>
          </p:cNvSpPr>
          <p:nvPr>
            <p:ph type="title"/>
          </p:nvPr>
        </p:nvSpPr>
        <p:spPr>
          <a:xfrm>
            <a:off x="1692275" y="165100"/>
            <a:ext cx="8801064" cy="954088"/>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entury Gothic" charset="0"/>
              </a:defRPr>
            </a:lvl2pPr>
            <a:lvl3pPr algn="ctr" defTabSz="457200" rtl="0" eaLnBrk="1" fontAlgn="base" hangingPunct="1">
              <a:spcBef>
                <a:spcPct val="0"/>
              </a:spcBef>
              <a:spcAft>
                <a:spcPct val="0"/>
              </a:spcAft>
              <a:defRPr sz="4400">
                <a:solidFill>
                  <a:schemeClr val="tx1"/>
                </a:solidFill>
                <a:latin typeface="Century Gothic" charset="0"/>
              </a:defRPr>
            </a:lvl3pPr>
            <a:lvl4pPr algn="ctr" defTabSz="457200" rtl="0" eaLnBrk="1" fontAlgn="base" hangingPunct="1">
              <a:spcBef>
                <a:spcPct val="0"/>
              </a:spcBef>
              <a:spcAft>
                <a:spcPct val="0"/>
              </a:spcAft>
              <a:defRPr sz="4400">
                <a:solidFill>
                  <a:schemeClr val="tx1"/>
                </a:solidFill>
                <a:latin typeface="Century Gothic" charset="0"/>
              </a:defRPr>
            </a:lvl4pPr>
            <a:lvl5pPr algn="ctr" defTabSz="457200" rtl="0" eaLnBrk="1" fontAlgn="base" hangingPunct="1">
              <a:spcBef>
                <a:spcPct val="0"/>
              </a:spcBef>
              <a:spcAft>
                <a:spcPct val="0"/>
              </a:spcAft>
              <a:defRPr sz="4400">
                <a:solidFill>
                  <a:schemeClr val="tx1"/>
                </a:solidFill>
                <a:latin typeface="Century Gothic" charset="0"/>
              </a:defRPr>
            </a:lvl5pPr>
            <a:lvl6pPr marL="457200" algn="ctr" defTabSz="457200" rtl="0" eaLnBrk="1" fontAlgn="base" hangingPunct="1">
              <a:spcBef>
                <a:spcPct val="0"/>
              </a:spcBef>
              <a:spcAft>
                <a:spcPct val="0"/>
              </a:spcAft>
              <a:defRPr sz="4400">
                <a:solidFill>
                  <a:schemeClr val="tx1"/>
                </a:solidFill>
                <a:latin typeface="Century Gothic" charset="0"/>
              </a:defRPr>
            </a:lvl6pPr>
            <a:lvl7pPr marL="914400" algn="ctr" defTabSz="457200" rtl="0" eaLnBrk="1" fontAlgn="base" hangingPunct="1">
              <a:spcBef>
                <a:spcPct val="0"/>
              </a:spcBef>
              <a:spcAft>
                <a:spcPct val="0"/>
              </a:spcAft>
              <a:defRPr sz="4400">
                <a:solidFill>
                  <a:schemeClr val="tx1"/>
                </a:solidFill>
                <a:latin typeface="Century Gothic" charset="0"/>
              </a:defRPr>
            </a:lvl7pPr>
            <a:lvl8pPr marL="1371600" algn="ctr" defTabSz="457200" rtl="0" eaLnBrk="1" fontAlgn="base" hangingPunct="1">
              <a:spcBef>
                <a:spcPct val="0"/>
              </a:spcBef>
              <a:spcAft>
                <a:spcPct val="0"/>
              </a:spcAft>
              <a:defRPr sz="4400">
                <a:solidFill>
                  <a:schemeClr val="tx1"/>
                </a:solidFill>
                <a:latin typeface="Century Gothic" charset="0"/>
              </a:defRPr>
            </a:lvl8pPr>
            <a:lvl9pPr marL="1828800" algn="ctr" defTabSz="457200" rtl="0" eaLnBrk="1" fontAlgn="base" hangingPunct="1">
              <a:spcBef>
                <a:spcPct val="0"/>
              </a:spcBef>
              <a:spcAft>
                <a:spcPct val="0"/>
              </a:spcAft>
              <a:defRPr sz="4400">
                <a:solidFill>
                  <a:schemeClr val="tx1"/>
                </a:solidFill>
                <a:latin typeface="Century Gothic" charset="0"/>
              </a:defRPr>
            </a:lvl9pPr>
          </a:lstStyle>
          <a:p>
            <a:pPr fontAlgn="auto">
              <a:spcAft>
                <a:spcPts val="0"/>
              </a:spcAft>
              <a:defRPr/>
            </a:pPr>
            <a:r>
              <a:rPr lang="en-US" sz="3000" dirty="0">
                <a:solidFill>
                  <a:schemeClr val="bg1"/>
                </a:solidFill>
              </a:rPr>
              <a:t> </a:t>
            </a:r>
            <a:r>
              <a:rPr lang="en-US" sz="4000" dirty="0">
                <a:solidFill>
                  <a:schemeClr val="bg1"/>
                </a:solidFill>
              </a:rPr>
              <a:t>School Board of Broward County</a:t>
            </a:r>
          </a:p>
        </p:txBody>
      </p:sp>
      <p:sp>
        <p:nvSpPr>
          <p:cNvPr id="12" name="TextBox 11">
            <a:extLst>
              <a:ext uri="{FF2B5EF4-FFF2-40B4-BE49-F238E27FC236}">
                <a16:creationId xmlns:a16="http://schemas.microsoft.com/office/drawing/2014/main" id="{3B378506-8ADE-4AF7-A2C9-ABCC898B74DB}"/>
              </a:ext>
            </a:extLst>
          </p:cNvPr>
          <p:cNvSpPr txBox="1">
            <a:spLocks noChangeArrowheads="1"/>
          </p:cNvSpPr>
          <p:nvPr/>
        </p:nvSpPr>
        <p:spPr bwMode="auto">
          <a:xfrm>
            <a:off x="1695468" y="4427355"/>
            <a:ext cx="880106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School Board of Broward County, Florida, prohibits any policy or procedure which results in discrimination on the basis of age, color, disability, gender identity, gender expression, genetic information, marital status, national origin, race, religion, sex or sexual orientation. The School Board also provides equal access to the Boy Scouts and other designated youth groups. Individuals who wish to file a discrimination and/or harassment complaint may call the Director, Equal Educational Opportunities/ADA Compliance Department &amp; District’s Equity Coordinator/Title IX Coordinator at 754-321-2150 or Teletype Machine (TTY) 754-321-2158.</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en-US"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0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Individuals with disabilities requesting accommodations under the Americans with Disabilities Act Amendments Act of 2008, (ADAAA) may call Equal Educational Opportunities/ADA Compliance Department at 754-321-2150 or Teletype Machine (TTY) 754-321-2158.</a:t>
            </a:r>
          </a:p>
        </p:txBody>
      </p:sp>
      <p:sp>
        <p:nvSpPr>
          <p:cNvPr id="13" name="TextBox 12">
            <a:extLst>
              <a:ext uri="{FF2B5EF4-FFF2-40B4-BE49-F238E27FC236}">
                <a16:creationId xmlns:a16="http://schemas.microsoft.com/office/drawing/2014/main" id="{E4D6946E-B5A9-4295-8094-3BFDED759BA4}"/>
              </a:ext>
            </a:extLst>
          </p:cNvPr>
          <p:cNvSpPr txBox="1"/>
          <p:nvPr/>
        </p:nvSpPr>
        <p:spPr>
          <a:xfrm>
            <a:off x="4662533" y="5812350"/>
            <a:ext cx="28605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a:ea typeface="+mn-ea"/>
                <a:cs typeface="+mn-cs"/>
                <a:hlinkClick r:id="rId2"/>
              </a:rPr>
              <a:t>www.browardschools.com</a:t>
            </a:r>
            <a:endParaRPr kumimoji="0" lang="en-US" sz="16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 name="Slide Number Placeholder 1">
            <a:extLst>
              <a:ext uri="{FF2B5EF4-FFF2-40B4-BE49-F238E27FC236}">
                <a16:creationId xmlns:a16="http://schemas.microsoft.com/office/drawing/2014/main" id="{2523C6FA-E65B-C7CD-EBC9-B05B19EEEF9C}"/>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39816802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7B3295-28B0-4F8A-903A-1FCE461B3BC3}"/>
              </a:ext>
            </a:extLst>
          </p:cNvPr>
          <p:cNvSpPr>
            <a:spLocks noGrp="1"/>
          </p:cNvSpPr>
          <p:nvPr>
            <p:ph type="title"/>
          </p:nvPr>
        </p:nvSpPr>
        <p:spPr/>
        <p:txBody>
          <a:bodyPr/>
          <a:lstStyle/>
          <a:p>
            <a:r>
              <a:rPr lang="en-US" sz="3600" dirty="0"/>
              <a:t>Brought to you by …</a:t>
            </a:r>
          </a:p>
        </p:txBody>
      </p:sp>
      <p:sp>
        <p:nvSpPr>
          <p:cNvPr id="2" name="TextBox 1">
            <a:extLst>
              <a:ext uri="{FF2B5EF4-FFF2-40B4-BE49-F238E27FC236}">
                <a16:creationId xmlns:a16="http://schemas.microsoft.com/office/drawing/2014/main" id="{180EB425-33FB-4104-B313-E89B74B255F0}"/>
              </a:ext>
            </a:extLst>
          </p:cNvPr>
          <p:cNvSpPr txBox="1"/>
          <p:nvPr/>
        </p:nvSpPr>
        <p:spPr>
          <a:xfrm>
            <a:off x="1904145" y="5006374"/>
            <a:ext cx="851727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a:ea typeface="+mn-ea"/>
                <a:cs typeface="+mn-cs"/>
              </a:rPr>
              <a:t>Safety, Security &amp; Emergency Preparedness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a:ea typeface="+mn-ea"/>
                <a:cs typeface="+mn-cs"/>
              </a:rPr>
              <a:t>BJA STOP School Violence Grant</a:t>
            </a:r>
          </a:p>
        </p:txBody>
      </p:sp>
      <p:pic>
        <p:nvPicPr>
          <p:cNvPr id="7" name="Picture 6">
            <a:extLst>
              <a:ext uri="{FF2B5EF4-FFF2-40B4-BE49-F238E27FC236}">
                <a16:creationId xmlns:a16="http://schemas.microsoft.com/office/drawing/2014/main" id="{D9130BDE-2469-4921-A066-F7BD88A776A8}"/>
              </a:ext>
            </a:extLst>
          </p:cNvPr>
          <p:cNvPicPr>
            <a:picLocks noChangeAspect="1"/>
          </p:cNvPicPr>
          <p:nvPr/>
        </p:nvPicPr>
        <p:blipFill>
          <a:blip r:embed="rId5"/>
          <a:stretch>
            <a:fillRect/>
          </a:stretch>
        </p:blipFill>
        <p:spPr>
          <a:xfrm>
            <a:off x="1904144" y="1346996"/>
            <a:ext cx="3914454" cy="34315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AD580747-7B94-482A-8165-F4B20C8847B4}"/>
              </a:ext>
            </a:extLst>
          </p:cNvPr>
          <p:cNvPicPr>
            <a:picLocks noChangeAspect="1"/>
          </p:cNvPicPr>
          <p:nvPr/>
        </p:nvPicPr>
        <p:blipFill>
          <a:blip r:embed="rId6"/>
          <a:stretch>
            <a:fillRect/>
          </a:stretch>
        </p:blipFill>
        <p:spPr>
          <a:xfrm>
            <a:off x="5949179" y="1906939"/>
            <a:ext cx="4472240" cy="23116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BAEE334D-8078-DCE0-7800-352690864CFE}"/>
              </a:ext>
            </a:extLst>
          </p:cNvPr>
          <p:cNvSpPr txBox="1"/>
          <p:nvPr/>
        </p:nvSpPr>
        <p:spPr>
          <a:xfrm>
            <a:off x="7705725" y="6315076"/>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 name="Slide Number Placeholder 4">
            <a:extLst>
              <a:ext uri="{FF2B5EF4-FFF2-40B4-BE49-F238E27FC236}">
                <a16:creationId xmlns:a16="http://schemas.microsoft.com/office/drawing/2014/main" id="{B1768F6F-05B9-3740-E003-EF81D00C82CD}"/>
              </a:ext>
            </a:extLst>
          </p:cNvPr>
          <p:cNvSpPr>
            <a:spLocks noGrp="1"/>
          </p:cNvSpPr>
          <p:nvPr>
            <p:ph type="sldNum" sz="quarter" idx="15"/>
          </p:nvPr>
        </p:nvSpPr>
        <p:spPr/>
        <p:txBody>
          <a:bodyPr lIns="91440" tIns="45720" rIns="91440" bIns="45720" anchor="t"/>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a:ea typeface="+mn-ea"/>
                <a:cs typeface="+mn-cs"/>
              </a:rPr>
              <a:t>2</a:t>
            </a:r>
          </a:p>
        </p:txBody>
      </p:sp>
      <p:pic>
        <p:nvPicPr>
          <p:cNvPr id="6" name="Audio 31">
            <a:hlinkClick r:id="" action="ppaction://media"/>
            <a:extLst>
              <a:ext uri="{FF2B5EF4-FFF2-40B4-BE49-F238E27FC236}">
                <a16:creationId xmlns:a16="http://schemas.microsoft.com/office/drawing/2014/main" id="{95C126C9-2527-0B4A-5300-CAAAF02E697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956" t="-7956" r="-7956" b="-7956"/>
          <a:stretch>
            <a:fillRect/>
          </a:stretch>
        </p:blipFill>
        <p:spPr>
          <a:xfrm>
            <a:off x="11105965" y="6242204"/>
            <a:ext cx="465235" cy="450696"/>
          </a:xfrm>
          <a:prstGeom prst="ellipse">
            <a:avLst/>
          </a:prstGeom>
        </p:spPr>
      </p:pic>
    </p:spTree>
    <p:extLst>
      <p:ext uri="{BB962C8B-B14F-4D97-AF65-F5344CB8AC3E}">
        <p14:creationId xmlns:p14="http://schemas.microsoft.com/office/powerpoint/2010/main" val="865224869"/>
      </p:ext>
    </p:extLst>
  </p:cSld>
  <p:clrMapOvr>
    <a:masterClrMapping/>
  </p:clrMapOvr>
  <p:transition spd="slow" advTm="122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63D025-6969-5323-BB6E-6ADD911E7892}"/>
              </a:ext>
            </a:extLst>
          </p:cNvPr>
          <p:cNvSpPr>
            <a:spLocks noGrp="1"/>
          </p:cNvSpPr>
          <p:nvPr>
            <p:ph type="title"/>
          </p:nvPr>
        </p:nvSpPr>
        <p:spPr>
          <a:xfrm>
            <a:off x="240325" y="36906"/>
            <a:ext cx="11711779" cy="954088"/>
          </a:xfrm>
        </p:spPr>
        <p:txBody>
          <a:bodyPr anchor="b">
            <a:normAutofit/>
          </a:bodyPr>
          <a:lstStyle/>
          <a:p>
            <a:pPr algn="ctr"/>
            <a:r>
              <a:rPr lang="en-US" sz="4000" dirty="0"/>
              <a:t>Have you seen me?</a:t>
            </a:r>
            <a:endParaRPr lang="en-US" dirty="0"/>
          </a:p>
        </p:txBody>
      </p:sp>
      <p:sp>
        <p:nvSpPr>
          <p:cNvPr id="4" name="Text Placeholder 3">
            <a:extLst>
              <a:ext uri="{FF2B5EF4-FFF2-40B4-BE49-F238E27FC236}">
                <a16:creationId xmlns:a16="http://schemas.microsoft.com/office/drawing/2014/main" id="{34ABD02F-30CD-79A7-AA0F-BFF93BCADD37}"/>
              </a:ext>
            </a:extLst>
          </p:cNvPr>
          <p:cNvSpPr>
            <a:spLocks noGrp="1"/>
          </p:cNvSpPr>
          <p:nvPr>
            <p:ph type="body" sz="quarter" idx="13"/>
          </p:nvPr>
        </p:nvSpPr>
        <p:spPr>
          <a:xfrm>
            <a:off x="1236135" y="6242583"/>
            <a:ext cx="6389491" cy="365124"/>
          </a:xfrm>
        </p:spPr>
        <p:txBody>
          <a:bodyPr anchor="ctr">
            <a:normAutofit/>
          </a:bodyPr>
          <a:lstStyle/>
          <a:p>
            <a:pPr>
              <a:spcAft>
                <a:spcPts val="600"/>
              </a:spcAft>
            </a:pPr>
            <a:r>
              <a:rPr lang="en-US"/>
              <a:t>safety, security &amp; emergency preparedness</a:t>
            </a:r>
          </a:p>
        </p:txBody>
      </p:sp>
      <p:sp>
        <p:nvSpPr>
          <p:cNvPr id="5" name="TextBox 4">
            <a:extLst>
              <a:ext uri="{FF2B5EF4-FFF2-40B4-BE49-F238E27FC236}">
                <a16:creationId xmlns:a16="http://schemas.microsoft.com/office/drawing/2014/main" id="{7DA7E170-AA21-C53E-3588-E6BFE861D8B9}"/>
              </a:ext>
            </a:extLst>
          </p:cNvPr>
          <p:cNvSpPr txBox="1"/>
          <p:nvPr/>
        </p:nvSpPr>
        <p:spPr>
          <a:xfrm>
            <a:off x="4308764" y="5148695"/>
            <a:ext cx="35744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7" name="Picture 7" descr="Timeline&#10;&#10;Description automatically generated">
            <a:extLst>
              <a:ext uri="{FF2B5EF4-FFF2-40B4-BE49-F238E27FC236}">
                <a16:creationId xmlns:a16="http://schemas.microsoft.com/office/drawing/2014/main" id="{E49AA754-9FA2-5BC3-46FD-A50B2828B9A7}"/>
              </a:ext>
            </a:extLst>
          </p:cNvPr>
          <p:cNvPicPr>
            <a:picLocks noChangeAspect="1"/>
          </p:cNvPicPr>
          <p:nvPr/>
        </p:nvPicPr>
        <p:blipFill>
          <a:blip r:embed="rId5"/>
          <a:stretch>
            <a:fillRect/>
          </a:stretch>
        </p:blipFill>
        <p:spPr>
          <a:xfrm>
            <a:off x="4138961" y="1144579"/>
            <a:ext cx="3904785" cy="5042768"/>
          </a:xfrm>
          <a:prstGeom prst="rect">
            <a:avLst/>
          </a:prstGeom>
        </p:spPr>
      </p:pic>
      <p:sp>
        <p:nvSpPr>
          <p:cNvPr id="2" name="Slide Number Placeholder 4">
            <a:extLst>
              <a:ext uri="{FF2B5EF4-FFF2-40B4-BE49-F238E27FC236}">
                <a16:creationId xmlns:a16="http://schemas.microsoft.com/office/drawing/2014/main" id="{967A51C7-CCD4-A382-ECF5-17B3122F2B1C}"/>
              </a:ext>
            </a:extLst>
          </p:cNvPr>
          <p:cNvSpPr txBox="1">
            <a:spLocks/>
          </p:cNvSpPr>
          <p:nvPr/>
        </p:nvSpPr>
        <p:spPr>
          <a:xfrm>
            <a:off x="9632271" y="6320901"/>
            <a:ext cx="2202423" cy="214668"/>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dirty="0"/>
              <a:t>3</a:t>
            </a:r>
          </a:p>
        </p:txBody>
      </p:sp>
      <p:pic>
        <p:nvPicPr>
          <p:cNvPr id="6" name="Audio 20">
            <a:hlinkClick r:id="" action="ppaction://media"/>
            <a:extLst>
              <a:ext uri="{FF2B5EF4-FFF2-40B4-BE49-F238E27FC236}">
                <a16:creationId xmlns:a16="http://schemas.microsoft.com/office/drawing/2014/main" id="{6F58B26D-49E1-E741-29FC-9A2FFFE4758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53544" t="-53544" r="-53544" b="-53544"/>
          <a:stretch>
            <a:fillRect/>
          </a:stretch>
        </p:blipFill>
        <p:spPr>
          <a:xfrm>
            <a:off x="11029484" y="6132964"/>
            <a:ext cx="805210" cy="805210"/>
          </a:xfrm>
          <a:prstGeom prst="ellipse">
            <a:avLst/>
          </a:prstGeom>
        </p:spPr>
      </p:pic>
    </p:spTree>
    <p:extLst>
      <p:ext uri="{BB962C8B-B14F-4D97-AF65-F5344CB8AC3E}">
        <p14:creationId xmlns:p14="http://schemas.microsoft.com/office/powerpoint/2010/main" val="371645727"/>
      </p:ext>
    </p:extLst>
  </p:cSld>
  <p:clrMapOvr>
    <a:masterClrMapping/>
  </p:clrMapOvr>
  <p:transition spd="slow" advTm="759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63D025-6969-5323-BB6E-6ADD911E7892}"/>
              </a:ext>
            </a:extLst>
          </p:cNvPr>
          <p:cNvSpPr>
            <a:spLocks noGrp="1"/>
          </p:cNvSpPr>
          <p:nvPr>
            <p:ph type="title"/>
          </p:nvPr>
        </p:nvSpPr>
        <p:spPr>
          <a:xfrm>
            <a:off x="268092" y="100486"/>
            <a:ext cx="11663114" cy="924010"/>
          </a:xfrm>
        </p:spPr>
        <p:txBody>
          <a:bodyPr anchor="b">
            <a:normAutofit/>
          </a:bodyPr>
          <a:lstStyle/>
          <a:p>
            <a:pPr algn="ctr"/>
            <a:r>
              <a:rPr lang="en-US" sz="3600" dirty="0"/>
              <a:t>See Something ...</a:t>
            </a:r>
            <a:endParaRPr lang="en-US"/>
          </a:p>
        </p:txBody>
      </p:sp>
      <p:sp>
        <p:nvSpPr>
          <p:cNvPr id="4" name="Text Placeholder 3">
            <a:extLst>
              <a:ext uri="{FF2B5EF4-FFF2-40B4-BE49-F238E27FC236}">
                <a16:creationId xmlns:a16="http://schemas.microsoft.com/office/drawing/2014/main" id="{34ABD02F-30CD-79A7-AA0F-BFF93BCADD37}"/>
              </a:ext>
            </a:extLst>
          </p:cNvPr>
          <p:cNvSpPr>
            <a:spLocks noGrp="1"/>
          </p:cNvSpPr>
          <p:nvPr>
            <p:ph type="body" sz="quarter" idx="13"/>
          </p:nvPr>
        </p:nvSpPr>
        <p:spPr>
          <a:xfrm>
            <a:off x="1236135" y="6242583"/>
            <a:ext cx="6389491" cy="365124"/>
          </a:xfrm>
        </p:spPr>
        <p:txBody>
          <a:bodyPr anchor="ctr">
            <a:normAutofit/>
          </a:bodyPr>
          <a:lstStyle/>
          <a:p>
            <a:pPr>
              <a:spcAft>
                <a:spcPts val="600"/>
              </a:spcAft>
            </a:pPr>
            <a:r>
              <a:rPr lang="en-US"/>
              <a:t>safety, security &amp; emergency preparedness</a:t>
            </a:r>
          </a:p>
        </p:txBody>
      </p:sp>
      <p:sp>
        <p:nvSpPr>
          <p:cNvPr id="19" name="TextBox 18">
            <a:extLst>
              <a:ext uri="{FF2B5EF4-FFF2-40B4-BE49-F238E27FC236}">
                <a16:creationId xmlns:a16="http://schemas.microsoft.com/office/drawing/2014/main" id="{22228C41-95AA-BB1D-ADF4-D45441A3152A}"/>
              </a:ext>
            </a:extLst>
          </p:cNvPr>
          <p:cNvSpPr txBox="1"/>
          <p:nvPr/>
        </p:nvSpPr>
        <p:spPr>
          <a:xfrm>
            <a:off x="1062543" y="330156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a:ea typeface="+mn-ea"/>
                <a:cs typeface="+mn-cs"/>
              </a:rPr>
              <a:t>Fighting</a:t>
            </a:r>
          </a:p>
        </p:txBody>
      </p:sp>
      <p:sp>
        <p:nvSpPr>
          <p:cNvPr id="20" name="TextBox 19">
            <a:extLst>
              <a:ext uri="{FF2B5EF4-FFF2-40B4-BE49-F238E27FC236}">
                <a16:creationId xmlns:a16="http://schemas.microsoft.com/office/drawing/2014/main" id="{CF641846-1285-7EF4-36E9-B126A32EEFE1}"/>
              </a:ext>
            </a:extLst>
          </p:cNvPr>
          <p:cNvSpPr txBox="1"/>
          <p:nvPr/>
        </p:nvSpPr>
        <p:spPr>
          <a:xfrm>
            <a:off x="6370693" y="334584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a:ea typeface="+mn-ea"/>
                <a:cs typeface="+mn-cs"/>
              </a:rPr>
              <a:t>Weapons</a:t>
            </a:r>
          </a:p>
        </p:txBody>
      </p:sp>
      <p:sp>
        <p:nvSpPr>
          <p:cNvPr id="21" name="TextBox 20">
            <a:extLst>
              <a:ext uri="{FF2B5EF4-FFF2-40B4-BE49-F238E27FC236}">
                <a16:creationId xmlns:a16="http://schemas.microsoft.com/office/drawing/2014/main" id="{0A72B900-3842-D5B8-E462-C0FB8A49420B}"/>
              </a:ext>
            </a:extLst>
          </p:cNvPr>
          <p:cNvSpPr txBox="1"/>
          <p:nvPr/>
        </p:nvSpPr>
        <p:spPr>
          <a:xfrm>
            <a:off x="6599173" y="5703220"/>
            <a:ext cx="44457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dirty="0"/>
              <a:t>A Threat to Hurt  Themselves or Others</a:t>
            </a: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028" name="Picture 4" descr="Violent school fights caught on camera - YouTube">
            <a:extLst>
              <a:ext uri="{FF2B5EF4-FFF2-40B4-BE49-F238E27FC236}">
                <a16:creationId xmlns:a16="http://schemas.microsoft.com/office/drawing/2014/main" id="{ECCC9257-D79E-CB3E-A1FC-21C3B98884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416" y="1198820"/>
            <a:ext cx="3755454" cy="21470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4" name="Picture 10" descr="Firearms Now the Leading Cause of Death Among U.S. Kids, Teens - Consumer  Health News | HealthDay">
            <a:extLst>
              <a:ext uri="{FF2B5EF4-FFF2-40B4-BE49-F238E27FC236}">
                <a16:creationId xmlns:a16="http://schemas.microsoft.com/office/drawing/2014/main" id="{1D30FD32-8EBF-CBD0-5FEF-EBD9DC10B7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8506" y="1165994"/>
            <a:ext cx="4007574" cy="20383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Slide Number Placeholder 4">
            <a:extLst>
              <a:ext uri="{FF2B5EF4-FFF2-40B4-BE49-F238E27FC236}">
                <a16:creationId xmlns:a16="http://schemas.microsoft.com/office/drawing/2014/main" id="{3450452B-AADD-F586-7668-DDF2A4F3E9EE}"/>
              </a:ext>
            </a:extLst>
          </p:cNvPr>
          <p:cNvSpPr txBox="1">
            <a:spLocks/>
          </p:cNvSpPr>
          <p:nvPr/>
        </p:nvSpPr>
        <p:spPr>
          <a:xfrm>
            <a:off x="9632271" y="6320901"/>
            <a:ext cx="2202423" cy="214668"/>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dirty="0"/>
              <a:t>5</a:t>
            </a:r>
          </a:p>
        </p:txBody>
      </p:sp>
      <p:sp>
        <p:nvSpPr>
          <p:cNvPr id="7" name="TextBox 6">
            <a:extLst>
              <a:ext uri="{FF2B5EF4-FFF2-40B4-BE49-F238E27FC236}">
                <a16:creationId xmlns:a16="http://schemas.microsoft.com/office/drawing/2014/main" id="{E655048E-F6F7-51AD-5CD1-3D1C5770C5D9}"/>
              </a:ext>
            </a:extLst>
          </p:cNvPr>
          <p:cNvSpPr txBox="1"/>
          <p:nvPr/>
        </p:nvSpPr>
        <p:spPr>
          <a:xfrm>
            <a:off x="2092498" y="5739244"/>
            <a:ext cx="23063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Dangerous Drugs</a:t>
            </a:r>
          </a:p>
        </p:txBody>
      </p:sp>
      <p:pic>
        <p:nvPicPr>
          <p:cNvPr id="8" name="Picture 4" descr="What Are The Different Illegal Drugs And Their Types?, 40% OFF">
            <a:extLst>
              <a:ext uri="{FF2B5EF4-FFF2-40B4-BE49-F238E27FC236}">
                <a16:creationId xmlns:a16="http://schemas.microsoft.com/office/drawing/2014/main" id="{FAB98823-9348-51E8-59E5-1604F65380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3418" y="3792992"/>
            <a:ext cx="3437312" cy="20024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Threatening to Commit a Crime in Massachusetts">
            <a:extLst>
              <a:ext uri="{FF2B5EF4-FFF2-40B4-BE49-F238E27FC236}">
                <a16:creationId xmlns:a16="http://schemas.microsoft.com/office/drawing/2014/main" id="{3CF0DBDD-F4A7-136A-A936-C3B9A12269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2500" y="3963524"/>
            <a:ext cx="2837670" cy="17383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9A629299-3C78-6B36-B372-48BA8D87BF8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84364" y="4029594"/>
            <a:ext cx="2837670" cy="16504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Audio 25">
            <a:hlinkClick r:id="" action="ppaction://media"/>
            <a:extLst>
              <a:ext uri="{FF2B5EF4-FFF2-40B4-BE49-F238E27FC236}">
                <a16:creationId xmlns:a16="http://schemas.microsoft.com/office/drawing/2014/main" id="{EC3F6AC8-0DF5-ADB2-410E-32FECE4258FC}"/>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955865" y="6058286"/>
            <a:ext cx="878829" cy="878829"/>
          </a:xfrm>
          <a:prstGeom prst="ellipse">
            <a:avLst/>
          </a:prstGeom>
        </p:spPr>
      </p:pic>
    </p:spTree>
    <p:extLst>
      <p:ext uri="{BB962C8B-B14F-4D97-AF65-F5344CB8AC3E}">
        <p14:creationId xmlns:p14="http://schemas.microsoft.com/office/powerpoint/2010/main" val="2984941916"/>
      </p:ext>
    </p:extLst>
  </p:cSld>
  <p:clrMapOvr>
    <a:masterClrMapping/>
  </p:clrMapOvr>
  <p:transition spd="slow" advTm="1113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7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p:ext uri="{E180D4A7-C9FB-4DFB-919C-405C955672EB}">
      <p14:showEvtLst xmlns:p14="http://schemas.microsoft.com/office/powerpoint/2010/main">
        <p14:playEvt time="0" objId="11"/>
        <p14:pauseEvt time="0" objId="11"/>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63D025-6969-5323-BB6E-6ADD911E7892}"/>
              </a:ext>
            </a:extLst>
          </p:cNvPr>
          <p:cNvSpPr>
            <a:spLocks noGrp="1"/>
          </p:cNvSpPr>
          <p:nvPr>
            <p:ph type="title"/>
          </p:nvPr>
        </p:nvSpPr>
        <p:spPr>
          <a:xfrm>
            <a:off x="230921" y="165100"/>
            <a:ext cx="11730363" cy="954088"/>
          </a:xfrm>
        </p:spPr>
        <p:txBody>
          <a:bodyPr/>
          <a:lstStyle/>
          <a:p>
            <a:pPr algn="ctr"/>
            <a:r>
              <a:rPr lang="en-US" sz="4000" dirty="0"/>
              <a:t>Say Something ...</a:t>
            </a:r>
          </a:p>
        </p:txBody>
      </p:sp>
      <p:sp>
        <p:nvSpPr>
          <p:cNvPr id="4" name="Text Placeholder 3">
            <a:extLst>
              <a:ext uri="{FF2B5EF4-FFF2-40B4-BE49-F238E27FC236}">
                <a16:creationId xmlns:a16="http://schemas.microsoft.com/office/drawing/2014/main" id="{34ABD02F-30CD-79A7-AA0F-BFF93BCADD37}"/>
              </a:ext>
            </a:extLst>
          </p:cNvPr>
          <p:cNvSpPr>
            <a:spLocks noGrp="1"/>
          </p:cNvSpPr>
          <p:nvPr>
            <p:ph type="body" sz="quarter" idx="13"/>
          </p:nvPr>
        </p:nvSpPr>
        <p:spPr/>
        <p:txBody>
          <a:bodyPr/>
          <a:lstStyle/>
          <a:p>
            <a:r>
              <a:rPr lang="en-US" dirty="0">
                <a:ea typeface="+mn-lt"/>
                <a:cs typeface="+mn-lt"/>
              </a:rPr>
              <a:t>safety, security &amp; emergency preparedness</a:t>
            </a:r>
            <a:endParaRPr lang="en-US" dirty="0"/>
          </a:p>
        </p:txBody>
      </p:sp>
      <p:sp>
        <p:nvSpPr>
          <p:cNvPr id="9" name="TextBox 8">
            <a:extLst>
              <a:ext uri="{FF2B5EF4-FFF2-40B4-BE49-F238E27FC236}">
                <a16:creationId xmlns:a16="http://schemas.microsoft.com/office/drawing/2014/main" id="{3EAA2FFC-CF65-F759-1E80-810217B100A5}"/>
              </a:ext>
            </a:extLst>
          </p:cNvPr>
          <p:cNvSpPr txBox="1"/>
          <p:nvPr/>
        </p:nvSpPr>
        <p:spPr>
          <a:xfrm>
            <a:off x="687447" y="3276378"/>
            <a:ext cx="41974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entury Gothic"/>
              </a:rPr>
              <a:t>Tell a member of the  Security Team</a:t>
            </a: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4E876466-88F2-AF0C-4D5E-29B1820A2985}"/>
              </a:ext>
            </a:extLst>
          </p:cNvPr>
          <p:cNvSpPr txBox="1"/>
          <p:nvPr/>
        </p:nvSpPr>
        <p:spPr>
          <a:xfrm>
            <a:off x="7297152" y="5784291"/>
            <a:ext cx="35440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a:ea typeface="+mn-ea"/>
                <a:cs typeface="+mn-cs"/>
              </a:rPr>
              <a:t>Talk to school administration</a:t>
            </a:r>
          </a:p>
        </p:txBody>
      </p:sp>
      <p:sp>
        <p:nvSpPr>
          <p:cNvPr id="11" name="TextBox 10">
            <a:extLst>
              <a:ext uri="{FF2B5EF4-FFF2-40B4-BE49-F238E27FC236}">
                <a16:creationId xmlns:a16="http://schemas.microsoft.com/office/drawing/2014/main" id="{54E94869-011D-7C5F-38F4-4FDAFEB435D8}"/>
              </a:ext>
            </a:extLst>
          </p:cNvPr>
          <p:cNvSpPr txBox="1"/>
          <p:nvPr/>
        </p:nvSpPr>
        <p:spPr>
          <a:xfrm>
            <a:off x="6403661" y="3069730"/>
            <a:ext cx="432982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a:ea typeface="+mn-ea"/>
                <a:cs typeface="+mn-cs"/>
              </a:rPr>
              <a:t>Encourage students to report a tip or tell someone</a:t>
            </a:r>
          </a:p>
        </p:txBody>
      </p:sp>
      <p:sp>
        <p:nvSpPr>
          <p:cNvPr id="12" name="TextBox 11">
            <a:extLst>
              <a:ext uri="{FF2B5EF4-FFF2-40B4-BE49-F238E27FC236}">
                <a16:creationId xmlns:a16="http://schemas.microsoft.com/office/drawing/2014/main" id="{4C78B214-1CD9-D956-29D2-DB87CDB80C4C}"/>
              </a:ext>
            </a:extLst>
          </p:cNvPr>
          <p:cNvSpPr txBox="1"/>
          <p:nvPr/>
        </p:nvSpPr>
        <p:spPr>
          <a:xfrm>
            <a:off x="711353" y="5816816"/>
            <a:ext cx="42704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a:ea typeface="+mn-ea"/>
                <a:cs typeface="+mn-cs"/>
              </a:rPr>
              <a:t>Report it using the tip reporting tools</a:t>
            </a:r>
          </a:p>
        </p:txBody>
      </p:sp>
      <p:pic>
        <p:nvPicPr>
          <p:cNvPr id="2056" name="Picture 8" descr="Three SEL Skills You Need to Discuss Race in Classrooms">
            <a:extLst>
              <a:ext uri="{FF2B5EF4-FFF2-40B4-BE49-F238E27FC236}">
                <a16:creationId xmlns:a16="http://schemas.microsoft.com/office/drawing/2014/main" id="{8E45DF20-2C1C-8ED7-0087-AE15C40CEF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1186" y="1103024"/>
            <a:ext cx="3809958" cy="20546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E3F9FE3F-8466-CFC2-E024-E32D26F8DF45}"/>
              </a:ext>
            </a:extLst>
          </p:cNvPr>
          <p:cNvSpPr txBox="1">
            <a:spLocks/>
          </p:cNvSpPr>
          <p:nvPr/>
        </p:nvSpPr>
        <p:spPr>
          <a:xfrm>
            <a:off x="9632271" y="6320901"/>
            <a:ext cx="2202423" cy="214668"/>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dirty="0"/>
              <a:t>5</a:t>
            </a:r>
          </a:p>
        </p:txBody>
      </p:sp>
      <p:pic>
        <p:nvPicPr>
          <p:cNvPr id="6" name="Picture 5" descr="A person in a yellow shirt&#10;&#10;Description automatically generated">
            <a:extLst>
              <a:ext uri="{FF2B5EF4-FFF2-40B4-BE49-F238E27FC236}">
                <a16:creationId xmlns:a16="http://schemas.microsoft.com/office/drawing/2014/main" id="{0B389483-821F-7B69-D576-8AC6559D5C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3611" y="1254649"/>
            <a:ext cx="1198170" cy="2005018"/>
          </a:xfrm>
          <a:prstGeom prst="rect">
            <a:avLst/>
          </a:prstGeom>
          <a:ln>
            <a:noFill/>
          </a:ln>
          <a:effectLst>
            <a:softEdge rad="112500"/>
          </a:effectLst>
        </p:spPr>
      </p:pic>
      <p:pic>
        <p:nvPicPr>
          <p:cNvPr id="8" name="Picture 7">
            <a:extLst>
              <a:ext uri="{FF2B5EF4-FFF2-40B4-BE49-F238E27FC236}">
                <a16:creationId xmlns:a16="http://schemas.microsoft.com/office/drawing/2014/main" id="{874EFA80-219A-2281-5206-3C2AE9150D1B}"/>
              </a:ext>
            </a:extLst>
          </p:cNvPr>
          <p:cNvPicPr>
            <a:picLocks noChangeAspect="1"/>
          </p:cNvPicPr>
          <p:nvPr/>
        </p:nvPicPr>
        <p:blipFill>
          <a:blip r:embed="rId7"/>
          <a:stretch>
            <a:fillRect/>
          </a:stretch>
        </p:blipFill>
        <p:spPr>
          <a:xfrm>
            <a:off x="4884930" y="1254648"/>
            <a:ext cx="718169" cy="2005019"/>
          </a:xfrm>
          <a:prstGeom prst="rect">
            <a:avLst/>
          </a:prstGeom>
          <a:ln>
            <a:noFill/>
          </a:ln>
          <a:effectLst>
            <a:softEdge rad="112500"/>
          </a:effectLst>
        </p:spPr>
      </p:pic>
      <p:pic>
        <p:nvPicPr>
          <p:cNvPr id="14" name="Picture 13">
            <a:extLst>
              <a:ext uri="{FF2B5EF4-FFF2-40B4-BE49-F238E27FC236}">
                <a16:creationId xmlns:a16="http://schemas.microsoft.com/office/drawing/2014/main" id="{865C270F-45B1-0C6A-6FEC-9BDD5E0650A5}"/>
              </a:ext>
            </a:extLst>
          </p:cNvPr>
          <p:cNvPicPr>
            <a:picLocks noChangeAspect="1"/>
          </p:cNvPicPr>
          <p:nvPr/>
        </p:nvPicPr>
        <p:blipFill>
          <a:blip r:embed="rId8"/>
          <a:stretch>
            <a:fillRect/>
          </a:stretch>
        </p:blipFill>
        <p:spPr>
          <a:xfrm>
            <a:off x="2583342" y="1386996"/>
            <a:ext cx="1345790" cy="1857775"/>
          </a:xfrm>
          <a:prstGeom prst="rect">
            <a:avLst/>
          </a:prstGeom>
          <a:ln>
            <a:noFill/>
          </a:ln>
          <a:effectLst>
            <a:softEdge rad="112500"/>
          </a:effectLst>
        </p:spPr>
      </p:pic>
      <p:pic>
        <p:nvPicPr>
          <p:cNvPr id="19" name="Picture 18">
            <a:extLst>
              <a:ext uri="{FF2B5EF4-FFF2-40B4-BE49-F238E27FC236}">
                <a16:creationId xmlns:a16="http://schemas.microsoft.com/office/drawing/2014/main" id="{47645515-8774-26F7-87D7-6D9BE9A729EB}"/>
              </a:ext>
            </a:extLst>
          </p:cNvPr>
          <p:cNvPicPr>
            <a:picLocks noChangeAspect="1"/>
          </p:cNvPicPr>
          <p:nvPr/>
        </p:nvPicPr>
        <p:blipFill>
          <a:blip r:embed="rId9"/>
          <a:stretch>
            <a:fillRect/>
          </a:stretch>
        </p:blipFill>
        <p:spPr>
          <a:xfrm>
            <a:off x="230921" y="1386996"/>
            <a:ext cx="2457727" cy="1745167"/>
          </a:xfrm>
          <a:prstGeom prst="rect">
            <a:avLst/>
          </a:prstGeom>
          <a:ln>
            <a:noFill/>
          </a:ln>
          <a:effectLst>
            <a:softEdge rad="112500"/>
          </a:effectLst>
        </p:spPr>
      </p:pic>
      <p:pic>
        <p:nvPicPr>
          <p:cNvPr id="21" name="Picture 20">
            <a:extLst>
              <a:ext uri="{FF2B5EF4-FFF2-40B4-BE49-F238E27FC236}">
                <a16:creationId xmlns:a16="http://schemas.microsoft.com/office/drawing/2014/main" id="{8D9BF2FE-EEC8-069B-49E4-920E29BACFA2}"/>
              </a:ext>
            </a:extLst>
          </p:cNvPr>
          <p:cNvPicPr>
            <a:picLocks noChangeAspect="1"/>
          </p:cNvPicPr>
          <p:nvPr/>
        </p:nvPicPr>
        <p:blipFill>
          <a:blip r:embed="rId10"/>
          <a:stretch>
            <a:fillRect/>
          </a:stretch>
        </p:blipFill>
        <p:spPr>
          <a:xfrm>
            <a:off x="7368444" y="3656242"/>
            <a:ext cx="3179270" cy="2117406"/>
          </a:xfrm>
          <a:prstGeom prst="rect">
            <a:avLst/>
          </a:prstGeom>
          <a:ln>
            <a:noFill/>
          </a:ln>
          <a:effectLst>
            <a:softEdge rad="112500"/>
          </a:effectLst>
        </p:spPr>
      </p:pic>
      <p:pic>
        <p:nvPicPr>
          <p:cNvPr id="23" name="Picture 22" descr="A red and white logo&#10;&#10;Description automatically generated">
            <a:extLst>
              <a:ext uri="{FF2B5EF4-FFF2-40B4-BE49-F238E27FC236}">
                <a16:creationId xmlns:a16="http://schemas.microsoft.com/office/drawing/2014/main" id="{F4F72BEB-6616-0242-ACC4-70E47ED797E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38842" y="3833124"/>
            <a:ext cx="1018389" cy="1018389"/>
          </a:xfrm>
          <a:prstGeom prst="rect">
            <a:avLst/>
          </a:prstGeom>
        </p:spPr>
      </p:pic>
      <p:pic>
        <p:nvPicPr>
          <p:cNvPr id="25" name="Picture 24" descr="A white question mark in a purple circle&#10;&#10;Description automatically generated">
            <a:extLst>
              <a:ext uri="{FF2B5EF4-FFF2-40B4-BE49-F238E27FC236}">
                <a16:creationId xmlns:a16="http://schemas.microsoft.com/office/drawing/2014/main" id="{2CB1CE0D-27CF-1850-384E-0B5EC374D213}"/>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669025" y="3930480"/>
            <a:ext cx="890540" cy="820350"/>
          </a:xfrm>
          <a:prstGeom prst="rect">
            <a:avLst/>
          </a:prstGeom>
        </p:spPr>
      </p:pic>
      <p:pic>
        <p:nvPicPr>
          <p:cNvPr id="27" name="Picture 26" descr="A blue circle with a white envelope in it&#10;&#10;Description automatically generated">
            <a:extLst>
              <a:ext uri="{FF2B5EF4-FFF2-40B4-BE49-F238E27FC236}">
                <a16:creationId xmlns:a16="http://schemas.microsoft.com/office/drawing/2014/main" id="{A32ACAB7-008B-99B0-CD0C-310349E6500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7861" y="4940473"/>
            <a:ext cx="820350" cy="820350"/>
          </a:xfrm>
          <a:prstGeom prst="rect">
            <a:avLst/>
          </a:prstGeom>
        </p:spPr>
      </p:pic>
      <p:pic>
        <p:nvPicPr>
          <p:cNvPr id="29" name="Picture 28" descr="A phone icon in a blue circle&#10;&#10;Description automatically generated">
            <a:extLst>
              <a:ext uri="{FF2B5EF4-FFF2-40B4-BE49-F238E27FC236}">
                <a16:creationId xmlns:a16="http://schemas.microsoft.com/office/drawing/2014/main" id="{7C4D2484-99C2-4EED-84B5-F126B153C2F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08221" y="4929233"/>
            <a:ext cx="812147" cy="820350"/>
          </a:xfrm>
          <a:prstGeom prst="rect">
            <a:avLst/>
          </a:prstGeom>
        </p:spPr>
      </p:pic>
      <p:pic>
        <p:nvPicPr>
          <p:cNvPr id="31" name="Picture 30" descr="A logo with a black and blue design&#10;&#10;Description automatically generated">
            <a:extLst>
              <a:ext uri="{FF2B5EF4-FFF2-40B4-BE49-F238E27FC236}">
                <a16:creationId xmlns:a16="http://schemas.microsoft.com/office/drawing/2014/main" id="{0E48864E-9F52-D28F-9A38-FF84C89C9CE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610529" y="4441337"/>
            <a:ext cx="820351" cy="820351"/>
          </a:xfrm>
          <a:prstGeom prst="rect">
            <a:avLst/>
          </a:prstGeom>
        </p:spPr>
      </p:pic>
      <p:pic>
        <p:nvPicPr>
          <p:cNvPr id="54" name="Audio 53">
            <a:hlinkClick r:id="" action="ppaction://media"/>
            <a:extLst>
              <a:ext uri="{FF2B5EF4-FFF2-40B4-BE49-F238E27FC236}">
                <a16:creationId xmlns:a16="http://schemas.microsoft.com/office/drawing/2014/main" id="{42A8A2F7-D02A-DA1B-10F3-8A975AE02174}"/>
              </a:ext>
            </a:extLst>
          </p:cNvPr>
          <p:cNvPicPr>
            <a:picLocks noChangeAspect="1"/>
          </p:cNvPicPr>
          <p:nvPr>
            <a:audioFile r:link="rId2"/>
            <p:extLst>
              <p:ext uri="{DAA4B4D4-6D71-4841-9C94-3DE7FCFB9230}">
                <p14:media xmlns:p14="http://schemas.microsoft.com/office/powerpoint/2010/main" r:embed="rId1"/>
              </p:ext>
            </p:extLst>
          </p:nvPr>
        </p:nvPicPr>
        <p:blipFill>
          <a:blip r:embed="rId17"/>
          <a:srcRect l="-203125" t="-203125" r="-203125" b="-203125"/>
          <a:stretch>
            <a:fillRect/>
          </a:stretch>
        </p:blipFill>
        <p:spPr>
          <a:xfrm>
            <a:off x="10580269" y="5908356"/>
            <a:ext cx="1254425" cy="1254425"/>
          </a:xfrm>
          <a:prstGeom prst="ellipse">
            <a:avLst/>
          </a:prstGeom>
        </p:spPr>
      </p:pic>
    </p:spTree>
    <p:extLst>
      <p:ext uri="{BB962C8B-B14F-4D97-AF65-F5344CB8AC3E}">
        <p14:creationId xmlns:p14="http://schemas.microsoft.com/office/powerpoint/2010/main" val="2917362878"/>
      </p:ext>
    </p:extLst>
  </p:cSld>
  <p:clrMapOvr>
    <a:masterClrMapping/>
  </p:clrMapOvr>
  <p:transition spd="slow" advTm="1500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BBDF145-27B1-4F6B-9F3F-03EB555E9278}"/>
              </a:ext>
            </a:extLst>
          </p:cNvPr>
          <p:cNvSpPr>
            <a:spLocks noGrp="1"/>
          </p:cNvSpPr>
          <p:nvPr>
            <p:ph type="title"/>
          </p:nvPr>
        </p:nvSpPr>
        <p:spPr>
          <a:xfrm>
            <a:off x="1692275" y="165100"/>
            <a:ext cx="8802688" cy="954088"/>
          </a:xfrm>
        </p:spPr>
        <p:txBody>
          <a:bodyPr/>
          <a:lstStyle/>
          <a:p>
            <a:r>
              <a:rPr lang="en-US" sz="3600" dirty="0"/>
              <a:t>5 Official Tip Reporting Tools</a:t>
            </a:r>
          </a:p>
        </p:txBody>
      </p:sp>
      <p:pic>
        <p:nvPicPr>
          <p:cNvPr id="9" name="Picture 8">
            <a:extLst>
              <a:ext uri="{FF2B5EF4-FFF2-40B4-BE49-F238E27FC236}">
                <a16:creationId xmlns:a16="http://schemas.microsoft.com/office/drawing/2014/main" id="{E09F8255-E202-4A5E-9289-9294BDD70D6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701127" y="1249154"/>
            <a:ext cx="704746" cy="661659"/>
          </a:xfrm>
          <a:prstGeom prst="rect">
            <a:avLst/>
          </a:prstGeom>
        </p:spPr>
      </p:pic>
      <p:pic>
        <p:nvPicPr>
          <p:cNvPr id="10" name="Picture 9">
            <a:extLst>
              <a:ext uri="{FF2B5EF4-FFF2-40B4-BE49-F238E27FC236}">
                <a16:creationId xmlns:a16="http://schemas.microsoft.com/office/drawing/2014/main" id="{A5916E47-C218-4223-8A48-3462BD2FEDB1}"/>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692276" y="2115101"/>
            <a:ext cx="886810" cy="879111"/>
          </a:xfrm>
          <a:prstGeom prst="rect">
            <a:avLst/>
          </a:prstGeom>
        </p:spPr>
      </p:pic>
      <p:pic>
        <p:nvPicPr>
          <p:cNvPr id="11" name="Picture 10">
            <a:extLst>
              <a:ext uri="{FF2B5EF4-FFF2-40B4-BE49-F238E27FC236}">
                <a16:creationId xmlns:a16="http://schemas.microsoft.com/office/drawing/2014/main" id="{D681CAD5-0670-485E-9D0C-14682D0ED4A8}"/>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1668162" y="3084674"/>
            <a:ext cx="935038" cy="941961"/>
          </a:xfrm>
          <a:prstGeom prst="rect">
            <a:avLst/>
          </a:prstGeom>
        </p:spPr>
      </p:pic>
      <p:pic>
        <p:nvPicPr>
          <p:cNvPr id="12" name="Picture 11">
            <a:extLst>
              <a:ext uri="{FF2B5EF4-FFF2-40B4-BE49-F238E27FC236}">
                <a16:creationId xmlns:a16="http://schemas.microsoft.com/office/drawing/2014/main" id="{A7F176D1-3777-4069-A874-B5775C5A9F8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1644048" y="4026635"/>
            <a:ext cx="935038" cy="933063"/>
          </a:xfrm>
          <a:prstGeom prst="rect">
            <a:avLst/>
          </a:prstGeom>
        </p:spPr>
      </p:pic>
      <p:pic>
        <p:nvPicPr>
          <p:cNvPr id="13" name="Picture 12">
            <a:extLst>
              <a:ext uri="{FF2B5EF4-FFF2-40B4-BE49-F238E27FC236}">
                <a16:creationId xmlns:a16="http://schemas.microsoft.com/office/drawing/2014/main" id="{BF87AE59-409D-47B4-883D-C077046F0677}"/>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1755910" y="5074212"/>
            <a:ext cx="823176" cy="807551"/>
          </a:xfrm>
          <a:prstGeom prst="rect">
            <a:avLst/>
          </a:prstGeom>
        </p:spPr>
      </p:pic>
      <p:sp>
        <p:nvSpPr>
          <p:cNvPr id="2" name="TextBox 1">
            <a:extLst>
              <a:ext uri="{FF2B5EF4-FFF2-40B4-BE49-F238E27FC236}">
                <a16:creationId xmlns:a16="http://schemas.microsoft.com/office/drawing/2014/main" id="{BEDDCF7E-ED36-DBB4-284A-FEDFFA172F21}"/>
              </a:ext>
            </a:extLst>
          </p:cNvPr>
          <p:cNvSpPr txBox="1"/>
          <p:nvPr/>
        </p:nvSpPr>
        <p:spPr>
          <a:xfrm>
            <a:off x="2084639" y="1066524"/>
            <a:ext cx="8351451" cy="4850559"/>
          </a:xfrm>
          <a:prstGeom prst="rect">
            <a:avLst/>
          </a:prstGeom>
          <a:noFill/>
        </p:spPr>
        <p:txBody>
          <a:bodyPr wrap="square">
            <a:spAutoFit/>
          </a:bodyPr>
          <a:lstStyle/>
          <a:p>
            <a:pPr lvl="1">
              <a:lnSpc>
                <a:spcPct val="107000"/>
              </a:lnSpc>
              <a:spcBef>
                <a:spcPts val="0"/>
              </a:spcBef>
              <a:spcAft>
                <a:spcPts val="0"/>
              </a:spcAft>
            </a:pPr>
            <a:endParaRPr lang="en-US" sz="750" dirty="0">
              <a:latin typeface="+mn-lt"/>
              <a:ea typeface="Calibri" panose="020F0502020204030204" pitchFamily="34" charset="0"/>
              <a:cs typeface="Times New Roman" panose="02020603050405020304" pitchFamily="18" charset="0"/>
            </a:endParaRPr>
          </a:p>
          <a:p>
            <a:pPr lvl="2">
              <a:lnSpc>
                <a:spcPct val="107000"/>
              </a:lnSpc>
              <a:spcBef>
                <a:spcPts val="0"/>
              </a:spcBef>
              <a:spcAft>
                <a:spcPts val="0"/>
              </a:spcAft>
            </a:pPr>
            <a:r>
              <a:rPr lang="en-US" sz="2400" b="1" dirty="0">
                <a:latin typeface="+mn-lt"/>
                <a:ea typeface="Calibri" panose="020F0502020204030204" pitchFamily="34" charset="0"/>
                <a:cs typeface="Times New Roman" panose="02020603050405020304" pitchFamily="18" charset="0"/>
              </a:rPr>
              <a:t>Quick/Anonymous Tip </a:t>
            </a:r>
            <a:r>
              <a:rPr lang="en-US" sz="2400" dirty="0">
                <a:latin typeface="+mn-lt"/>
                <a:ea typeface="Calibri" panose="020F0502020204030204" pitchFamily="34" charset="0"/>
                <a:cs typeface="Times New Roman" panose="02020603050405020304" pitchFamily="18" charset="0"/>
              </a:rPr>
              <a:t>Submission via </a:t>
            </a:r>
            <a:r>
              <a:rPr lang="en-US" sz="2400" dirty="0">
                <a:latin typeface="+mn-lt"/>
                <a:ea typeface="Calibri" panose="020F0502020204030204" pitchFamily="34" charset="0"/>
                <a:cs typeface="Times New Roman" panose="02020603050405020304" pitchFamily="18" charset="0"/>
                <a:hlinkClick r:id="rId10"/>
              </a:rPr>
              <a:t>www.Browardschools.com/SecurityTips</a:t>
            </a:r>
            <a:endParaRPr lang="en-US" sz="2400" dirty="0">
              <a:latin typeface="+mn-lt"/>
              <a:ea typeface="Calibri" panose="020F0502020204030204" pitchFamily="34" charset="0"/>
              <a:cs typeface="Times New Roman" panose="02020603050405020304" pitchFamily="18" charset="0"/>
            </a:endParaRPr>
          </a:p>
          <a:p>
            <a:pPr marL="1028700" lvl="2" indent="-342900">
              <a:lnSpc>
                <a:spcPct val="107000"/>
              </a:lnSpc>
              <a:spcBef>
                <a:spcPts val="0"/>
              </a:spcBef>
              <a:spcAft>
                <a:spcPts val="0"/>
              </a:spcAft>
              <a:buAutoNum type="arabicPeriod"/>
            </a:pPr>
            <a:endParaRPr lang="en-US" sz="2400" dirty="0">
              <a:latin typeface="+mn-lt"/>
              <a:ea typeface="Calibri" panose="020F0502020204030204" pitchFamily="34" charset="0"/>
              <a:cs typeface="Times New Roman" panose="02020603050405020304" pitchFamily="18" charset="0"/>
            </a:endParaRPr>
          </a:p>
          <a:p>
            <a:pPr lvl="2">
              <a:lnSpc>
                <a:spcPct val="107000"/>
              </a:lnSpc>
              <a:spcBef>
                <a:spcPts val="0"/>
              </a:spcBef>
              <a:spcAft>
                <a:spcPts val="0"/>
              </a:spcAft>
            </a:pPr>
            <a:r>
              <a:rPr lang="en-US" sz="2400" b="1" dirty="0">
                <a:latin typeface="+mn-lt"/>
                <a:ea typeface="Calibri" panose="020F0502020204030204" pitchFamily="34" charset="0"/>
                <a:cs typeface="Times New Roman" panose="02020603050405020304" pitchFamily="18" charset="0"/>
              </a:rPr>
              <a:t>Call</a:t>
            </a:r>
            <a:r>
              <a:rPr lang="en-US" sz="2400" dirty="0">
                <a:latin typeface="+mn-lt"/>
                <a:ea typeface="Calibri" panose="020F0502020204030204" pitchFamily="34" charset="0"/>
                <a:cs typeface="Times New Roman" panose="02020603050405020304" pitchFamily="18" charset="0"/>
              </a:rPr>
              <a:t> the District Security Operations Center (DSOC) at</a:t>
            </a:r>
            <a:r>
              <a:rPr lang="en-US" sz="2400" b="1" dirty="0">
                <a:latin typeface="+mn-lt"/>
                <a:ea typeface="Calibri" panose="020F0502020204030204" pitchFamily="34" charset="0"/>
                <a:cs typeface="Times New Roman" panose="02020603050405020304" pitchFamily="18" charset="0"/>
              </a:rPr>
              <a:t> </a:t>
            </a:r>
            <a:r>
              <a:rPr lang="en-US" sz="2400" b="1" dirty="0">
                <a:highlight>
                  <a:srgbClr val="FFFF00"/>
                </a:highlight>
                <a:latin typeface="+mn-lt"/>
                <a:ea typeface="Calibri" panose="020F0502020204030204" pitchFamily="34" charset="0"/>
                <a:cs typeface="Times New Roman" panose="02020603050405020304" pitchFamily="18" charset="0"/>
              </a:rPr>
              <a:t>754-321-3500</a:t>
            </a:r>
          </a:p>
          <a:p>
            <a:pPr lvl="2">
              <a:lnSpc>
                <a:spcPct val="107000"/>
              </a:lnSpc>
              <a:spcBef>
                <a:spcPts val="0"/>
              </a:spcBef>
              <a:spcAft>
                <a:spcPts val="0"/>
              </a:spcAft>
            </a:pPr>
            <a:endParaRPr lang="en-US" sz="2400" dirty="0">
              <a:latin typeface="+mn-lt"/>
              <a:ea typeface="Calibri" panose="020F0502020204030204" pitchFamily="34" charset="0"/>
              <a:cs typeface="Times New Roman" panose="02020603050405020304" pitchFamily="18" charset="0"/>
            </a:endParaRPr>
          </a:p>
          <a:p>
            <a:pPr lvl="2">
              <a:lnSpc>
                <a:spcPct val="107000"/>
              </a:lnSpc>
              <a:spcBef>
                <a:spcPts val="0"/>
              </a:spcBef>
              <a:spcAft>
                <a:spcPts val="0"/>
              </a:spcAft>
            </a:pPr>
            <a:r>
              <a:rPr lang="en-US" sz="2400" b="1" dirty="0">
                <a:latin typeface="+mn-lt"/>
                <a:ea typeface="Calibri" panose="020F0502020204030204" pitchFamily="34" charset="0"/>
                <a:cs typeface="Times New Roman" panose="02020603050405020304" pitchFamily="18" charset="0"/>
              </a:rPr>
              <a:t>Email</a:t>
            </a:r>
            <a:r>
              <a:rPr lang="en-US" sz="2400" dirty="0">
                <a:latin typeface="+mn-lt"/>
                <a:ea typeface="Calibri" panose="020F0502020204030204" pitchFamily="34" charset="0"/>
                <a:cs typeface="Times New Roman" panose="02020603050405020304" pitchFamily="18" charset="0"/>
              </a:rPr>
              <a:t> to </a:t>
            </a:r>
            <a:r>
              <a:rPr lang="en-US" sz="2400" u="sng" dirty="0">
                <a:solidFill>
                  <a:srgbClr val="0563C1"/>
                </a:solidFill>
                <a:latin typeface="+mn-lt"/>
                <a:ea typeface="Calibri" panose="020F0502020204030204" pitchFamily="34" charset="0"/>
                <a:cs typeface="Times New Roman" panose="02020603050405020304" pitchFamily="18" charset="0"/>
                <a:hlinkClick r:id="rId11"/>
              </a:rPr>
              <a:t>SecurityTips@Browardschools.com</a:t>
            </a:r>
            <a:endParaRPr lang="en-US" sz="2400" u="sng" dirty="0">
              <a:solidFill>
                <a:srgbClr val="0563C1"/>
              </a:solidFill>
              <a:latin typeface="+mn-lt"/>
              <a:ea typeface="Calibri" panose="020F0502020204030204" pitchFamily="34" charset="0"/>
              <a:cs typeface="Times New Roman" panose="02020603050405020304" pitchFamily="18" charset="0"/>
            </a:endParaRPr>
          </a:p>
          <a:p>
            <a:pPr lvl="2">
              <a:lnSpc>
                <a:spcPct val="107000"/>
              </a:lnSpc>
              <a:spcBef>
                <a:spcPts val="0"/>
              </a:spcBef>
              <a:spcAft>
                <a:spcPts val="0"/>
              </a:spcAft>
            </a:pPr>
            <a:endParaRPr lang="en-US" sz="2400" dirty="0">
              <a:latin typeface="+mn-lt"/>
              <a:ea typeface="Calibri" panose="020F0502020204030204" pitchFamily="34" charset="0"/>
              <a:cs typeface="Times New Roman" panose="02020603050405020304" pitchFamily="18" charset="0"/>
            </a:endParaRPr>
          </a:p>
          <a:p>
            <a:pPr lvl="2">
              <a:lnSpc>
                <a:spcPct val="107000"/>
              </a:lnSpc>
              <a:spcBef>
                <a:spcPts val="0"/>
              </a:spcBef>
              <a:spcAft>
                <a:spcPts val="600"/>
              </a:spcAft>
            </a:pPr>
            <a:r>
              <a:rPr lang="en-US" sz="2400" b="1" dirty="0" err="1">
                <a:latin typeface="+mn-lt"/>
                <a:ea typeface="Calibri" panose="020F0502020204030204" pitchFamily="34" charset="0"/>
                <a:cs typeface="Times New Roman" panose="02020603050405020304" pitchFamily="18" charset="0"/>
              </a:rPr>
              <a:t>FortifyFL</a:t>
            </a:r>
            <a:r>
              <a:rPr lang="en-US" sz="2400" b="1" dirty="0">
                <a:latin typeface="+mn-lt"/>
                <a:ea typeface="Calibri" panose="020F0502020204030204" pitchFamily="34" charset="0"/>
                <a:cs typeface="Times New Roman" panose="02020603050405020304" pitchFamily="18" charset="0"/>
              </a:rPr>
              <a:t> </a:t>
            </a:r>
            <a:r>
              <a:rPr lang="en-US" sz="2400" dirty="0">
                <a:latin typeface="+mn-lt"/>
                <a:ea typeface="Calibri" panose="020F0502020204030204" pitchFamily="34" charset="0"/>
                <a:cs typeface="Times New Roman" panose="02020603050405020304" pitchFamily="18" charset="0"/>
              </a:rPr>
              <a:t>at </a:t>
            </a:r>
            <a:r>
              <a:rPr lang="en-US" sz="2400" dirty="0">
                <a:latin typeface="+mn-lt"/>
                <a:ea typeface="Calibri" panose="020F0502020204030204" pitchFamily="34" charset="0"/>
                <a:cs typeface="Times New Roman" panose="02020603050405020304" pitchFamily="18" charset="0"/>
                <a:hlinkClick r:id="rId12"/>
              </a:rPr>
              <a:t>www.GetFortifyFL.com</a:t>
            </a:r>
            <a:r>
              <a:rPr lang="en-US" sz="2400" dirty="0">
                <a:latin typeface="+mn-lt"/>
                <a:ea typeface="Calibri" panose="020F0502020204030204" pitchFamily="34" charset="0"/>
                <a:cs typeface="Times New Roman" panose="02020603050405020304" pitchFamily="18" charset="0"/>
              </a:rPr>
              <a:t> –</a:t>
            </a:r>
            <a:r>
              <a:rPr lang="en-US" sz="2400" b="1" u="sng" dirty="0">
                <a:latin typeface="+mn-lt"/>
                <a:ea typeface="Calibri" panose="020F0502020204030204" pitchFamily="34" charset="0"/>
                <a:cs typeface="Times New Roman" panose="02020603050405020304" pitchFamily="18" charset="0"/>
              </a:rPr>
              <a:t> On your Clever page </a:t>
            </a:r>
            <a:endParaRPr lang="en-US" sz="2400" dirty="0">
              <a:latin typeface="+mn-lt"/>
              <a:ea typeface="Calibri" panose="020F0502020204030204" pitchFamily="34" charset="0"/>
              <a:cs typeface="Times New Roman" panose="02020603050405020304" pitchFamily="18" charset="0"/>
            </a:endParaRPr>
          </a:p>
          <a:p>
            <a:pPr lvl="2">
              <a:lnSpc>
                <a:spcPct val="107000"/>
              </a:lnSpc>
              <a:spcBef>
                <a:spcPts val="0"/>
              </a:spcBef>
              <a:spcAft>
                <a:spcPts val="600"/>
              </a:spcAft>
            </a:pPr>
            <a:endParaRPr lang="en-US" sz="1000" dirty="0">
              <a:latin typeface="+mn-lt"/>
              <a:ea typeface="Calibri" panose="020F0502020204030204" pitchFamily="34" charset="0"/>
              <a:cs typeface="Times New Roman" panose="02020603050405020304" pitchFamily="18" charset="0"/>
            </a:endParaRPr>
          </a:p>
          <a:p>
            <a:pPr lvl="2">
              <a:lnSpc>
                <a:spcPct val="107000"/>
              </a:lnSpc>
              <a:spcBef>
                <a:spcPts val="0"/>
              </a:spcBef>
              <a:spcAft>
                <a:spcPts val="600"/>
              </a:spcAft>
            </a:pPr>
            <a:r>
              <a:rPr lang="en-US" sz="2400" b="1" dirty="0" err="1">
                <a:latin typeface="+mn-lt"/>
              </a:rPr>
              <a:t>SaferWatch</a:t>
            </a:r>
            <a:r>
              <a:rPr lang="en-US" sz="2400" b="1" dirty="0">
                <a:latin typeface="+mn-lt"/>
              </a:rPr>
              <a:t> -</a:t>
            </a:r>
            <a:r>
              <a:rPr lang="en-US" sz="2400" b="1" u="sng" dirty="0">
                <a:latin typeface="+mn-lt"/>
                <a:ea typeface="Calibri" panose="020F0502020204030204" pitchFamily="34" charset="0"/>
                <a:cs typeface="Times New Roman" panose="02020603050405020304" pitchFamily="18" charset="0"/>
              </a:rPr>
              <a:t>DOWNLOAD</a:t>
            </a:r>
            <a:r>
              <a:rPr lang="en-US" sz="2400" b="1" u="sng" dirty="0">
                <a:solidFill>
                  <a:srgbClr val="333333"/>
                </a:solidFill>
                <a:latin typeface="+mn-lt"/>
                <a:ea typeface="Open Sans" panose="020B0606030504020204" pitchFamily="34" charset="0"/>
              </a:rPr>
              <a:t> REQUIRED</a:t>
            </a:r>
            <a:endParaRPr lang="en-US" sz="2400" dirty="0">
              <a:latin typeface="+mn-lt"/>
              <a:ea typeface="Calibri" panose="020F0502020204030204" pitchFamily="34" charset="0"/>
              <a:cs typeface="Times New Roman" panose="02020603050405020304" pitchFamily="18" charset="0"/>
            </a:endParaRPr>
          </a:p>
        </p:txBody>
      </p:sp>
      <p:pic>
        <p:nvPicPr>
          <p:cNvPr id="3" name="Picture 2" descr="A pencil on a tablet&#10;&#10;Description automatically generated">
            <a:extLst>
              <a:ext uri="{FF2B5EF4-FFF2-40B4-BE49-F238E27FC236}">
                <a16:creationId xmlns:a16="http://schemas.microsoft.com/office/drawing/2014/main" id="{DDEF7340-6BBB-8CEF-BE2E-3E5C717782B5}"/>
              </a:ext>
            </a:extLst>
          </p:cNvPr>
          <p:cNvPicPr>
            <a:picLocks noChangeAspect="1"/>
          </p:cNvPicPr>
          <p:nvPr/>
        </p:nvPicPr>
        <p:blipFill>
          <a:blip r:embed="rId13"/>
          <a:stretch>
            <a:fillRect/>
          </a:stretch>
        </p:blipFill>
        <p:spPr>
          <a:xfrm>
            <a:off x="5168738" y="4858753"/>
            <a:ext cx="637581" cy="4309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a:extLst>
              <a:ext uri="{FF2B5EF4-FFF2-40B4-BE49-F238E27FC236}">
                <a16:creationId xmlns:a16="http://schemas.microsoft.com/office/drawing/2014/main" id="{0FBA6114-4C57-30DB-6153-DCC909C818D4}"/>
              </a:ext>
            </a:extLst>
          </p:cNvPr>
          <p:cNvSpPr>
            <a:spLocks noGrp="1"/>
          </p:cNvSpPr>
          <p:nvPr>
            <p:ph type="sldNum" sz="quarter" idx="15"/>
          </p:nvPr>
        </p:nvSpPr>
        <p:spPr>
          <a:xfrm>
            <a:off x="10221548" y="6291768"/>
            <a:ext cx="1600200" cy="273844"/>
          </a:xfrm>
        </p:spPr>
        <p:txBody>
          <a:bodyPr lIns="68580" tIns="34290" rIns="68580" bIns="34290" anchor="t">
            <a:normAutofit lnSpcReduction="10000"/>
          </a:bodyPr>
          <a:lstStyle/>
          <a:p>
            <a:pPr>
              <a:spcAft>
                <a:spcPts val="450"/>
              </a:spcAft>
              <a:defRPr/>
            </a:pPr>
            <a:r>
              <a:rPr lang="en-US" dirty="0"/>
              <a:t>6</a:t>
            </a:r>
          </a:p>
        </p:txBody>
      </p:sp>
      <p:pic>
        <p:nvPicPr>
          <p:cNvPr id="18" name="Audio 19">
            <a:hlinkClick r:id="" action="ppaction://media"/>
            <a:extLst>
              <a:ext uri="{FF2B5EF4-FFF2-40B4-BE49-F238E27FC236}">
                <a16:creationId xmlns:a16="http://schemas.microsoft.com/office/drawing/2014/main" id="{6046F9D6-03DF-463C-C946-FE10B1FCBB01}"/>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118750" t="-118750" r="-118750" b="-118750"/>
          <a:stretch>
            <a:fillRect/>
          </a:stretch>
        </p:blipFill>
        <p:spPr>
          <a:xfrm>
            <a:off x="11021648" y="5999380"/>
            <a:ext cx="858620" cy="858620"/>
          </a:xfrm>
          <a:prstGeom prst="ellipse">
            <a:avLst/>
          </a:prstGeom>
        </p:spPr>
      </p:pic>
    </p:spTree>
    <p:extLst>
      <p:ext uri="{BB962C8B-B14F-4D97-AF65-F5344CB8AC3E}">
        <p14:creationId xmlns:p14="http://schemas.microsoft.com/office/powerpoint/2010/main" val="3206496037"/>
      </p:ext>
    </p:extLst>
  </p:cSld>
  <p:clrMapOvr>
    <a:masterClrMapping/>
  </p:clrMapOvr>
  <p:transition spd="slow" advTm="2534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89"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extLst>
    <p:ext uri="{E180D4A7-C9FB-4DFB-919C-405C955672EB}">
      <p14:showEvtLst xmlns:p14="http://schemas.microsoft.com/office/powerpoint/2010/main">
        <p14:playEvt time="0" objId="6"/>
        <p14:pauseEvt time="0" objId="6"/>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F5035E-11E5-9138-4806-223FBD3FFEB7}"/>
              </a:ext>
            </a:extLst>
          </p:cNvPr>
          <p:cNvSpPr>
            <a:spLocks noGrp="1"/>
          </p:cNvSpPr>
          <p:nvPr>
            <p:ph type="title"/>
          </p:nvPr>
        </p:nvSpPr>
        <p:spPr/>
        <p:txBody>
          <a:bodyPr/>
          <a:lstStyle/>
          <a:p>
            <a:r>
              <a:rPr lang="en-US" sz="3600" dirty="0" err="1"/>
              <a:t>FortifyFL</a:t>
            </a:r>
            <a:r>
              <a:rPr lang="en-US" sz="3600" dirty="0"/>
              <a:t> </a:t>
            </a:r>
          </a:p>
        </p:txBody>
      </p:sp>
      <p:sp>
        <p:nvSpPr>
          <p:cNvPr id="4" name="Slide Number Placeholder 3">
            <a:extLst>
              <a:ext uri="{FF2B5EF4-FFF2-40B4-BE49-F238E27FC236}">
                <a16:creationId xmlns:a16="http://schemas.microsoft.com/office/drawing/2014/main" id="{FDF4F9C1-A404-4438-3B64-E73E49EC178F}"/>
              </a:ext>
            </a:extLst>
          </p:cNvPr>
          <p:cNvSpPr>
            <a:spLocks noGrp="1"/>
          </p:cNvSpPr>
          <p:nvPr>
            <p:ph type="sldNum" sz="quarter" idx="15"/>
          </p:nvPr>
        </p:nvSpPr>
        <p:spPr/>
        <p:txBody>
          <a:bodyPr/>
          <a:lstStyle/>
          <a:p>
            <a:pPr>
              <a:defRPr/>
            </a:pPr>
            <a:fld id="{86B4DD73-D9A2-4811-8CC2-320030043A76}" type="slidenum">
              <a:rPr lang="en-US" smtClean="0"/>
              <a:pPr>
                <a:defRPr/>
              </a:pPr>
              <a:t>7</a:t>
            </a:fld>
            <a:endParaRPr lang="en-US"/>
          </a:p>
        </p:txBody>
      </p:sp>
      <p:pic>
        <p:nvPicPr>
          <p:cNvPr id="7" name="Picture 6">
            <a:extLst>
              <a:ext uri="{FF2B5EF4-FFF2-40B4-BE49-F238E27FC236}">
                <a16:creationId xmlns:a16="http://schemas.microsoft.com/office/drawing/2014/main" id="{738F9A86-A148-A962-3137-4DB98944F9A8}"/>
              </a:ext>
            </a:extLst>
          </p:cNvPr>
          <p:cNvPicPr>
            <a:picLocks noChangeAspect="1"/>
          </p:cNvPicPr>
          <p:nvPr/>
        </p:nvPicPr>
        <p:blipFill>
          <a:blip r:embed="rId5"/>
          <a:stretch>
            <a:fillRect/>
          </a:stretch>
        </p:blipFill>
        <p:spPr>
          <a:xfrm>
            <a:off x="1692278" y="1278137"/>
            <a:ext cx="3640324" cy="4301727"/>
          </a:xfrm>
          <a:prstGeom prst="rect">
            <a:avLst/>
          </a:prstGeom>
        </p:spPr>
      </p:pic>
      <p:sp>
        <p:nvSpPr>
          <p:cNvPr id="8" name="Arrow: Right 7">
            <a:extLst>
              <a:ext uri="{FF2B5EF4-FFF2-40B4-BE49-F238E27FC236}">
                <a16:creationId xmlns:a16="http://schemas.microsoft.com/office/drawing/2014/main" id="{6764BA56-3688-A6B7-C4B3-64C78FCCF3C2}"/>
              </a:ext>
            </a:extLst>
          </p:cNvPr>
          <p:cNvSpPr/>
          <p:nvPr/>
        </p:nvSpPr>
        <p:spPr>
          <a:xfrm rot="9536132">
            <a:off x="4431829" y="3855308"/>
            <a:ext cx="996680" cy="4288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C467551E-9CD3-E68B-43A3-77B343F4EC2E}"/>
              </a:ext>
            </a:extLst>
          </p:cNvPr>
          <p:cNvSpPr txBox="1">
            <a:spLocks/>
          </p:cNvSpPr>
          <p:nvPr/>
        </p:nvSpPr>
        <p:spPr>
          <a:xfrm>
            <a:off x="5863174" y="4095302"/>
            <a:ext cx="4427323" cy="819317"/>
          </a:xfrm>
          <a:prstGeom prst="rect">
            <a:avLst/>
          </a:prstGeom>
        </p:spPr>
        <p:txBody>
          <a:bodyPr>
            <a:normAutofit lnSpcReduction="10000"/>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Go to </a:t>
            </a:r>
            <a:r>
              <a:rPr lang="en-US" sz="2400" b="1" u="sng" dirty="0"/>
              <a:t>GetFortifyFL.com  </a:t>
            </a:r>
            <a:r>
              <a:rPr lang="en-US" sz="2400" dirty="0"/>
              <a:t>and</a:t>
            </a:r>
            <a:r>
              <a:rPr lang="en-US" sz="2400" b="1" dirty="0"/>
              <a:t> </a:t>
            </a:r>
            <a:r>
              <a:rPr lang="en-US" sz="2400" dirty="0"/>
              <a:t>Click </a:t>
            </a:r>
            <a:r>
              <a:rPr lang="en-US" sz="2400" b="1" dirty="0"/>
              <a:t>“Submit a Tip Online”</a:t>
            </a:r>
          </a:p>
        </p:txBody>
      </p:sp>
      <p:sp>
        <p:nvSpPr>
          <p:cNvPr id="10" name="TextBox 9">
            <a:extLst>
              <a:ext uri="{FF2B5EF4-FFF2-40B4-BE49-F238E27FC236}">
                <a16:creationId xmlns:a16="http://schemas.microsoft.com/office/drawing/2014/main" id="{D002A1B6-B9A6-314D-B9FE-E5D4990B6E16}"/>
              </a:ext>
            </a:extLst>
          </p:cNvPr>
          <p:cNvSpPr txBox="1"/>
          <p:nvPr/>
        </p:nvSpPr>
        <p:spPr>
          <a:xfrm>
            <a:off x="6719732" y="3350489"/>
            <a:ext cx="2714205" cy="400110"/>
          </a:xfrm>
          <a:prstGeom prst="rect">
            <a:avLst/>
          </a:prstGeom>
          <a:noFill/>
        </p:spPr>
        <p:txBody>
          <a:bodyPr wrap="none" rtlCol="0">
            <a:spAutoFit/>
          </a:bodyPr>
          <a:lstStyle/>
          <a:p>
            <a:r>
              <a:rPr lang="en-US" sz="2000" dirty="0"/>
              <a:t>How to submit a tip: </a:t>
            </a:r>
          </a:p>
        </p:txBody>
      </p:sp>
      <p:pic>
        <p:nvPicPr>
          <p:cNvPr id="13" name="Audio 12">
            <a:hlinkClick r:id="" action="ppaction://media"/>
            <a:extLst>
              <a:ext uri="{FF2B5EF4-FFF2-40B4-BE49-F238E27FC236}">
                <a16:creationId xmlns:a16="http://schemas.microsoft.com/office/drawing/2014/main" id="{0E616A67-11C0-D458-29AC-4276E9E2BD9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738954" y="5883654"/>
            <a:ext cx="1151768" cy="1151768"/>
          </a:xfrm>
          <a:prstGeom prst="ellipse">
            <a:avLst/>
          </a:prstGeom>
        </p:spPr>
      </p:pic>
    </p:spTree>
    <p:extLst>
      <p:ext uri="{BB962C8B-B14F-4D97-AF65-F5344CB8AC3E}">
        <p14:creationId xmlns:p14="http://schemas.microsoft.com/office/powerpoint/2010/main" val="2265597305"/>
      </p:ext>
    </p:extLst>
  </p:cSld>
  <p:clrMapOvr>
    <a:masterClrMapping/>
  </p:clrMapOvr>
  <p:transition spd="slow" advTm="1171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61DC55E-4D8F-3028-874D-630534441BEE}"/>
              </a:ext>
            </a:extLst>
          </p:cNvPr>
          <p:cNvSpPr>
            <a:spLocks noGrp="1"/>
          </p:cNvSpPr>
          <p:nvPr>
            <p:ph type="title"/>
          </p:nvPr>
        </p:nvSpPr>
        <p:spPr/>
        <p:txBody>
          <a:bodyPr/>
          <a:lstStyle/>
          <a:p>
            <a:r>
              <a:rPr lang="en-US" sz="3600" dirty="0" err="1"/>
              <a:t>FortifyFL</a:t>
            </a:r>
            <a:r>
              <a:rPr lang="en-US" sz="3600" dirty="0"/>
              <a:t> </a:t>
            </a:r>
          </a:p>
        </p:txBody>
      </p:sp>
      <p:sp>
        <p:nvSpPr>
          <p:cNvPr id="4" name="Slide Number Placeholder 3">
            <a:extLst>
              <a:ext uri="{FF2B5EF4-FFF2-40B4-BE49-F238E27FC236}">
                <a16:creationId xmlns:a16="http://schemas.microsoft.com/office/drawing/2014/main" id="{2B19F30B-29FE-4F75-3380-B1E94C99FA8C}"/>
              </a:ext>
            </a:extLst>
          </p:cNvPr>
          <p:cNvSpPr>
            <a:spLocks noGrp="1"/>
          </p:cNvSpPr>
          <p:nvPr>
            <p:ph type="sldNum" sz="quarter" idx="14"/>
          </p:nvPr>
        </p:nvSpPr>
        <p:spPr/>
        <p:txBody>
          <a:bodyPr/>
          <a:lstStyle/>
          <a:p>
            <a:pPr>
              <a:defRPr/>
            </a:pPr>
            <a:fld id="{86B4DD73-D9A2-4811-8CC2-320030043A76}" type="slidenum">
              <a:rPr lang="en-US" smtClean="0"/>
              <a:pPr>
                <a:defRPr/>
              </a:pPr>
              <a:t>8</a:t>
            </a:fld>
            <a:endParaRPr lang="en-US"/>
          </a:p>
        </p:txBody>
      </p:sp>
      <p:sp>
        <p:nvSpPr>
          <p:cNvPr id="9" name="Title 1">
            <a:extLst>
              <a:ext uri="{FF2B5EF4-FFF2-40B4-BE49-F238E27FC236}">
                <a16:creationId xmlns:a16="http://schemas.microsoft.com/office/drawing/2014/main" id="{680EBCB0-7A44-80EE-2866-98053AC5D186}"/>
              </a:ext>
            </a:extLst>
          </p:cNvPr>
          <p:cNvSpPr>
            <a:spLocks noGrp="1"/>
          </p:cNvSpPr>
          <p:nvPr>
            <p:ph type="title" idx="4294967295"/>
          </p:nvPr>
        </p:nvSpPr>
        <p:spPr>
          <a:xfrm>
            <a:off x="3147218" y="1426212"/>
            <a:ext cx="5897563" cy="598488"/>
          </a:xfrm>
        </p:spPr>
        <p:txBody>
          <a:bodyPr>
            <a:normAutofit fontScale="90000"/>
          </a:bodyPr>
          <a:lstStyle/>
          <a:p>
            <a:r>
              <a:rPr lang="en-US" sz="3200" dirty="0">
                <a:latin typeface="+mn-lt"/>
              </a:rPr>
              <a:t>FortifyFL is for </a:t>
            </a:r>
            <a:r>
              <a:rPr lang="en-US" sz="3200" u="sng" dirty="0">
                <a:effectLst>
                  <a:outerShdw blurRad="38100" dist="38100" dir="2700000" algn="tl">
                    <a:srgbClr val="000000">
                      <a:alpha val="43137"/>
                    </a:srgbClr>
                  </a:outerShdw>
                </a:effectLst>
                <a:latin typeface="+mn-lt"/>
              </a:rPr>
              <a:t>Serious</a:t>
            </a:r>
            <a:r>
              <a:rPr lang="en-US" sz="3200" dirty="0">
                <a:latin typeface="+mn-lt"/>
              </a:rPr>
              <a:t> Tips Only</a:t>
            </a:r>
          </a:p>
        </p:txBody>
      </p:sp>
      <p:pic>
        <p:nvPicPr>
          <p:cNvPr id="10" name="Picture 9">
            <a:extLst>
              <a:ext uri="{FF2B5EF4-FFF2-40B4-BE49-F238E27FC236}">
                <a16:creationId xmlns:a16="http://schemas.microsoft.com/office/drawing/2014/main" id="{18C04BF0-8551-DAB4-2E1B-F8A7D7DF01CE}"/>
              </a:ext>
            </a:extLst>
          </p:cNvPr>
          <p:cNvPicPr>
            <a:picLocks noChangeAspect="1"/>
          </p:cNvPicPr>
          <p:nvPr/>
        </p:nvPicPr>
        <p:blipFill>
          <a:blip r:embed="rId5"/>
          <a:stretch>
            <a:fillRect/>
          </a:stretch>
        </p:blipFill>
        <p:spPr>
          <a:xfrm>
            <a:off x="2551717" y="2331725"/>
            <a:ext cx="7088567" cy="2449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4741B45E-3866-D791-F560-43218D8B8F71}"/>
              </a:ext>
            </a:extLst>
          </p:cNvPr>
          <p:cNvSpPr txBox="1"/>
          <p:nvPr/>
        </p:nvSpPr>
        <p:spPr>
          <a:xfrm>
            <a:off x="2711603" y="5088474"/>
            <a:ext cx="6768790" cy="646331"/>
          </a:xfrm>
          <a:prstGeom prst="rect">
            <a:avLst/>
          </a:prstGeom>
          <a:noFill/>
        </p:spPr>
        <p:txBody>
          <a:bodyPr wrap="square" rtlCol="0">
            <a:spAutoFit/>
          </a:bodyPr>
          <a:lstStyle/>
          <a:p>
            <a:r>
              <a:rPr lang="en-US" dirty="0"/>
              <a:t>If anyone uses FortifyFL to send a fake tip, the police will investigate. Fake tips could lead to serious consequences.</a:t>
            </a:r>
          </a:p>
        </p:txBody>
      </p:sp>
      <p:pic>
        <p:nvPicPr>
          <p:cNvPr id="25" name="Audio 24">
            <a:hlinkClick r:id="" action="ppaction://media"/>
            <a:extLst>
              <a:ext uri="{FF2B5EF4-FFF2-40B4-BE49-F238E27FC236}">
                <a16:creationId xmlns:a16="http://schemas.microsoft.com/office/drawing/2014/main" id="{0B7340E6-1F20-6EA5-994A-D5B2BE306B7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510203" y="5952252"/>
            <a:ext cx="1014572" cy="1014572"/>
          </a:xfrm>
          <a:prstGeom prst="ellipse">
            <a:avLst/>
          </a:prstGeom>
        </p:spPr>
      </p:pic>
    </p:spTree>
    <p:extLst>
      <p:ext uri="{BB962C8B-B14F-4D97-AF65-F5344CB8AC3E}">
        <p14:creationId xmlns:p14="http://schemas.microsoft.com/office/powerpoint/2010/main" val="3559788187"/>
      </p:ext>
    </p:extLst>
  </p:cSld>
  <p:clrMapOvr>
    <a:masterClrMapping/>
  </p:clrMapOvr>
  <p:transition spd="slow" advTm="1270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38ED0B0-F3A8-059A-AF88-D8CB0F7697CB}"/>
              </a:ext>
            </a:extLst>
          </p:cNvPr>
          <p:cNvSpPr>
            <a:spLocks noGrp="1"/>
          </p:cNvSpPr>
          <p:nvPr>
            <p:ph type="sldNum" sz="quarter" idx="15"/>
          </p:nvPr>
        </p:nvSpPr>
        <p:spPr/>
        <p:txBody>
          <a:bodyPr/>
          <a:lstStyle/>
          <a:p>
            <a:pPr>
              <a:defRPr/>
            </a:pPr>
            <a:fld id="{7152C89B-2781-48CB-9076-D9E168B251D8}" type="slidenum">
              <a:rPr lang="en-US" smtClean="0"/>
              <a:pPr>
                <a:defRPr/>
              </a:pPr>
              <a:t>9</a:t>
            </a:fld>
            <a:endParaRPr lang="en-US"/>
          </a:p>
        </p:txBody>
      </p:sp>
      <p:sp>
        <p:nvSpPr>
          <p:cNvPr id="7" name="Title 2">
            <a:extLst>
              <a:ext uri="{FF2B5EF4-FFF2-40B4-BE49-F238E27FC236}">
                <a16:creationId xmlns:a16="http://schemas.microsoft.com/office/drawing/2014/main" id="{85D58942-314B-5EF9-10A1-89989FC9F47D}"/>
              </a:ext>
            </a:extLst>
          </p:cNvPr>
          <p:cNvSpPr>
            <a:spLocks noGrp="1"/>
          </p:cNvSpPr>
          <p:nvPr>
            <p:ph type="title"/>
          </p:nvPr>
        </p:nvSpPr>
        <p:spPr>
          <a:xfrm>
            <a:off x="1697038" y="165100"/>
            <a:ext cx="8797926" cy="954088"/>
          </a:xfrm>
        </p:spPr>
        <p:txBody>
          <a:bodyPr/>
          <a:lstStyle/>
          <a:p>
            <a:r>
              <a:rPr lang="en-US" sz="3600" dirty="0" err="1"/>
              <a:t>FortifyFL</a:t>
            </a:r>
            <a:r>
              <a:rPr lang="en-US" sz="3600" dirty="0"/>
              <a:t> </a:t>
            </a:r>
          </a:p>
        </p:txBody>
      </p:sp>
      <p:pic>
        <p:nvPicPr>
          <p:cNvPr id="8" name="Picture 7">
            <a:extLst>
              <a:ext uri="{FF2B5EF4-FFF2-40B4-BE49-F238E27FC236}">
                <a16:creationId xmlns:a16="http://schemas.microsoft.com/office/drawing/2014/main" id="{54FFF35B-C321-3DD7-D097-767A504BE1F2}"/>
              </a:ext>
            </a:extLst>
          </p:cNvPr>
          <p:cNvPicPr>
            <a:picLocks noChangeAspect="1"/>
          </p:cNvPicPr>
          <p:nvPr/>
        </p:nvPicPr>
        <p:blipFill>
          <a:blip r:embed="rId5"/>
          <a:stretch>
            <a:fillRect/>
          </a:stretch>
        </p:blipFill>
        <p:spPr>
          <a:xfrm>
            <a:off x="2114988" y="1176148"/>
            <a:ext cx="2892011" cy="1896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ight Arrow 4">
            <a:extLst>
              <a:ext uri="{FF2B5EF4-FFF2-40B4-BE49-F238E27FC236}">
                <a16:creationId xmlns:a16="http://schemas.microsoft.com/office/drawing/2014/main" id="{07DBD25F-71D0-95C7-DCC8-57E433570420}"/>
              </a:ext>
            </a:extLst>
          </p:cNvPr>
          <p:cNvSpPr/>
          <p:nvPr/>
        </p:nvSpPr>
        <p:spPr>
          <a:xfrm>
            <a:off x="1640970" y="1653261"/>
            <a:ext cx="498708" cy="142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414E935-EA40-3B0E-F582-E5E6F3A38EF3}"/>
              </a:ext>
            </a:extLst>
          </p:cNvPr>
          <p:cNvSpPr txBox="1"/>
          <p:nvPr/>
        </p:nvSpPr>
        <p:spPr>
          <a:xfrm>
            <a:off x="2114988" y="3150077"/>
            <a:ext cx="2717411" cy="338554"/>
          </a:xfrm>
          <a:prstGeom prst="rect">
            <a:avLst/>
          </a:prstGeom>
          <a:noFill/>
        </p:spPr>
        <p:txBody>
          <a:bodyPr wrap="none" rtlCol="0">
            <a:spAutoFit/>
          </a:bodyPr>
          <a:lstStyle/>
          <a:p>
            <a:r>
              <a:rPr lang="en-US" sz="1600" dirty="0">
                <a:highlight>
                  <a:srgbClr val="FFFF00"/>
                </a:highlight>
              </a:rPr>
              <a:t>Step 1</a:t>
            </a:r>
            <a:r>
              <a:rPr lang="en-US" sz="1600" dirty="0"/>
              <a:t>: Select your school</a:t>
            </a:r>
          </a:p>
        </p:txBody>
      </p:sp>
      <p:pic>
        <p:nvPicPr>
          <p:cNvPr id="11" name="Picture 10">
            <a:extLst>
              <a:ext uri="{FF2B5EF4-FFF2-40B4-BE49-F238E27FC236}">
                <a16:creationId xmlns:a16="http://schemas.microsoft.com/office/drawing/2014/main" id="{28179D62-7A25-82E6-6144-F92EFCAC64C9}"/>
              </a:ext>
            </a:extLst>
          </p:cNvPr>
          <p:cNvPicPr>
            <a:picLocks noChangeAspect="1"/>
          </p:cNvPicPr>
          <p:nvPr/>
        </p:nvPicPr>
        <p:blipFill>
          <a:blip r:embed="rId6"/>
          <a:stretch>
            <a:fillRect/>
          </a:stretch>
        </p:blipFill>
        <p:spPr>
          <a:xfrm>
            <a:off x="7109237" y="1176148"/>
            <a:ext cx="2967776" cy="1896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ight Arrow 4">
            <a:extLst>
              <a:ext uri="{FF2B5EF4-FFF2-40B4-BE49-F238E27FC236}">
                <a16:creationId xmlns:a16="http://schemas.microsoft.com/office/drawing/2014/main" id="{834ECC5B-2A3F-A159-701D-DE0B9394E4F5}"/>
              </a:ext>
            </a:extLst>
          </p:cNvPr>
          <p:cNvSpPr/>
          <p:nvPr/>
        </p:nvSpPr>
        <p:spPr>
          <a:xfrm>
            <a:off x="6691288" y="1673604"/>
            <a:ext cx="498708" cy="142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4C3CEC80-A758-2F5D-040F-A8D2BCC9E142}"/>
              </a:ext>
            </a:extLst>
          </p:cNvPr>
          <p:cNvSpPr txBox="1"/>
          <p:nvPr/>
        </p:nvSpPr>
        <p:spPr>
          <a:xfrm>
            <a:off x="7293731" y="3150077"/>
            <a:ext cx="2598788" cy="338554"/>
          </a:xfrm>
          <a:prstGeom prst="rect">
            <a:avLst/>
          </a:prstGeom>
          <a:noFill/>
        </p:spPr>
        <p:txBody>
          <a:bodyPr wrap="none" rtlCol="0">
            <a:spAutoFit/>
          </a:bodyPr>
          <a:lstStyle/>
          <a:p>
            <a:r>
              <a:rPr lang="en-US" sz="1600" dirty="0">
                <a:highlight>
                  <a:srgbClr val="00FF00"/>
                </a:highlight>
              </a:rPr>
              <a:t>Step 2</a:t>
            </a:r>
            <a:r>
              <a:rPr lang="en-US" sz="1600" dirty="0"/>
              <a:t>: Provide your Tip </a:t>
            </a:r>
          </a:p>
        </p:txBody>
      </p:sp>
      <p:pic>
        <p:nvPicPr>
          <p:cNvPr id="15" name="Picture 14" descr="Yellow speech bubble on pink background">
            <a:extLst>
              <a:ext uri="{FF2B5EF4-FFF2-40B4-BE49-F238E27FC236}">
                <a16:creationId xmlns:a16="http://schemas.microsoft.com/office/drawing/2014/main" id="{1CE3191B-2F29-C514-7E33-ADEA0B943716}"/>
              </a:ext>
            </a:extLst>
          </p:cNvPr>
          <p:cNvPicPr>
            <a:picLocks noChangeAspect="1"/>
          </p:cNvPicPr>
          <p:nvPr/>
        </p:nvPicPr>
        <p:blipFill>
          <a:blip r:embed="rId7"/>
          <a:stretch>
            <a:fillRect/>
          </a:stretch>
        </p:blipFill>
        <p:spPr>
          <a:xfrm>
            <a:off x="8926217" y="1992527"/>
            <a:ext cx="1598103" cy="1198746"/>
          </a:xfrm>
          <a:prstGeom prst="rect">
            <a:avLst/>
          </a:prstGeom>
          <a:ln>
            <a:noFill/>
          </a:ln>
          <a:effectLst>
            <a:softEdge rad="112500"/>
          </a:effectLst>
        </p:spPr>
      </p:pic>
      <p:sp>
        <p:nvSpPr>
          <p:cNvPr id="17" name="TextBox 16">
            <a:extLst>
              <a:ext uri="{FF2B5EF4-FFF2-40B4-BE49-F238E27FC236}">
                <a16:creationId xmlns:a16="http://schemas.microsoft.com/office/drawing/2014/main" id="{7E24528D-67E9-6D01-1F58-A069212FFBB5}"/>
              </a:ext>
            </a:extLst>
          </p:cNvPr>
          <p:cNvSpPr txBox="1"/>
          <p:nvPr/>
        </p:nvSpPr>
        <p:spPr>
          <a:xfrm>
            <a:off x="9001697" y="2168386"/>
            <a:ext cx="1598103" cy="691600"/>
          </a:xfrm>
          <a:prstGeom prst="rect">
            <a:avLst/>
          </a:prstGeom>
          <a:noFill/>
        </p:spPr>
        <p:txBody>
          <a:bodyPr wrap="square">
            <a:spAutoFit/>
          </a:bodyPr>
          <a:lstStyle/>
          <a:p>
            <a:pPr algn="ctr">
              <a:lnSpc>
                <a:spcPct val="110000"/>
              </a:lnSpc>
            </a:pPr>
            <a:r>
              <a:rPr lang="en-US" sz="1200" dirty="0">
                <a:latin typeface="Calibri" panose="020F0502020204030204" pitchFamily="34" charset="0"/>
                <a:cs typeface="Calibri" panose="020F0502020204030204" pitchFamily="34" charset="0"/>
              </a:rPr>
              <a:t>Include </a:t>
            </a:r>
            <a:r>
              <a:rPr lang="en-US" sz="1200" dirty="0">
                <a:solidFill>
                  <a:srgbClr val="C00000"/>
                </a:solidFill>
                <a:latin typeface="Calibri" panose="020F0502020204030204" pitchFamily="34" charset="0"/>
                <a:cs typeface="Calibri" panose="020F0502020204030204" pitchFamily="34" charset="0"/>
              </a:rPr>
              <a:t>WHO</a:t>
            </a:r>
            <a:r>
              <a:rPr lang="en-US" sz="1200" dirty="0">
                <a:latin typeface="Calibri" panose="020F0502020204030204" pitchFamily="34" charset="0"/>
                <a:cs typeface="Calibri" panose="020F0502020204030204" pitchFamily="34" charset="0"/>
              </a:rPr>
              <a:t> did </a:t>
            </a:r>
            <a:r>
              <a:rPr lang="en-US" sz="1200" dirty="0">
                <a:solidFill>
                  <a:srgbClr val="C00000"/>
                </a:solidFill>
                <a:latin typeface="Calibri" panose="020F0502020204030204" pitchFamily="34" charset="0"/>
                <a:cs typeface="Calibri" panose="020F0502020204030204" pitchFamily="34" charset="0"/>
              </a:rPr>
              <a:t>WHAT</a:t>
            </a:r>
            <a:r>
              <a:rPr lang="en-US" sz="1200" dirty="0">
                <a:latin typeface="Calibri" panose="020F0502020204030204" pitchFamily="34" charset="0"/>
                <a:cs typeface="Calibri" panose="020F0502020204030204" pitchFamily="34" charset="0"/>
              </a:rPr>
              <a:t>, </a:t>
            </a:r>
            <a:r>
              <a:rPr lang="en-US" sz="1200" dirty="0">
                <a:solidFill>
                  <a:srgbClr val="C00000"/>
                </a:solidFill>
                <a:latin typeface="Calibri" panose="020F0502020204030204" pitchFamily="34" charset="0"/>
                <a:cs typeface="Calibri" panose="020F0502020204030204" pitchFamily="34" charset="0"/>
              </a:rPr>
              <a:t>WHERE</a:t>
            </a:r>
            <a:r>
              <a:rPr lang="en-US" sz="1200" dirty="0">
                <a:latin typeface="Calibri" panose="020F0502020204030204" pitchFamily="34" charset="0"/>
                <a:cs typeface="Calibri" panose="020F0502020204030204" pitchFamily="34" charset="0"/>
              </a:rPr>
              <a:t> it happened and </a:t>
            </a:r>
            <a:r>
              <a:rPr lang="en-US" sz="1200" dirty="0">
                <a:solidFill>
                  <a:srgbClr val="C00000"/>
                </a:solidFill>
                <a:latin typeface="Calibri" panose="020F0502020204030204" pitchFamily="34" charset="0"/>
                <a:cs typeface="Calibri" panose="020F0502020204030204" pitchFamily="34" charset="0"/>
              </a:rPr>
              <a:t>WHEN</a:t>
            </a:r>
            <a:r>
              <a:rPr lang="en-US" sz="1200" dirty="0">
                <a:latin typeface="Calibri" panose="020F0502020204030204" pitchFamily="34" charset="0"/>
                <a:cs typeface="Calibri" panose="020F0502020204030204" pitchFamily="34" charset="0"/>
              </a:rPr>
              <a:t>.</a:t>
            </a:r>
          </a:p>
        </p:txBody>
      </p:sp>
      <p:pic>
        <p:nvPicPr>
          <p:cNvPr id="18" name="Picture 17">
            <a:extLst>
              <a:ext uri="{FF2B5EF4-FFF2-40B4-BE49-F238E27FC236}">
                <a16:creationId xmlns:a16="http://schemas.microsoft.com/office/drawing/2014/main" id="{EE2596DD-96EA-6CF1-53A8-8ACE640232CC}"/>
              </a:ext>
            </a:extLst>
          </p:cNvPr>
          <p:cNvPicPr>
            <a:picLocks noChangeAspect="1"/>
          </p:cNvPicPr>
          <p:nvPr/>
        </p:nvPicPr>
        <p:blipFill>
          <a:blip r:embed="rId8"/>
          <a:stretch>
            <a:fillRect/>
          </a:stretch>
        </p:blipFill>
        <p:spPr>
          <a:xfrm>
            <a:off x="2138146" y="3725264"/>
            <a:ext cx="2926241" cy="1896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Right Arrow 4">
            <a:extLst>
              <a:ext uri="{FF2B5EF4-FFF2-40B4-BE49-F238E27FC236}">
                <a16:creationId xmlns:a16="http://schemas.microsoft.com/office/drawing/2014/main" id="{E48F9CB7-F632-14EF-E2D1-62A94DA9F7BB}"/>
              </a:ext>
            </a:extLst>
          </p:cNvPr>
          <p:cNvSpPr/>
          <p:nvPr/>
        </p:nvSpPr>
        <p:spPr>
          <a:xfrm>
            <a:off x="1697038" y="4219478"/>
            <a:ext cx="498708" cy="142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5AEF8FE3-9B32-8D28-1040-32948DB8F047}"/>
              </a:ext>
            </a:extLst>
          </p:cNvPr>
          <p:cNvSpPr txBox="1"/>
          <p:nvPr/>
        </p:nvSpPr>
        <p:spPr>
          <a:xfrm>
            <a:off x="2024329" y="5678400"/>
            <a:ext cx="3326552" cy="338554"/>
          </a:xfrm>
          <a:prstGeom prst="rect">
            <a:avLst/>
          </a:prstGeom>
          <a:noFill/>
        </p:spPr>
        <p:txBody>
          <a:bodyPr wrap="none" rtlCol="0">
            <a:spAutoFit/>
          </a:bodyPr>
          <a:lstStyle/>
          <a:p>
            <a:r>
              <a:rPr lang="en-US" sz="1600" dirty="0">
                <a:highlight>
                  <a:srgbClr val="00FFFF"/>
                </a:highlight>
              </a:rPr>
              <a:t>Step 3</a:t>
            </a:r>
            <a:r>
              <a:rPr lang="en-US" sz="1600" dirty="0"/>
              <a:t>: Attach a video or photo</a:t>
            </a:r>
          </a:p>
        </p:txBody>
      </p:sp>
      <p:pic>
        <p:nvPicPr>
          <p:cNvPr id="21" name="Picture 20">
            <a:extLst>
              <a:ext uri="{FF2B5EF4-FFF2-40B4-BE49-F238E27FC236}">
                <a16:creationId xmlns:a16="http://schemas.microsoft.com/office/drawing/2014/main" id="{6C6588F0-90BE-F3F7-54DB-E8CE129D49D9}"/>
              </a:ext>
            </a:extLst>
          </p:cNvPr>
          <p:cNvPicPr>
            <a:picLocks noChangeAspect="1"/>
          </p:cNvPicPr>
          <p:nvPr/>
        </p:nvPicPr>
        <p:blipFill>
          <a:blip r:embed="rId9"/>
          <a:stretch>
            <a:fillRect/>
          </a:stretch>
        </p:blipFill>
        <p:spPr>
          <a:xfrm>
            <a:off x="7127616" y="3626740"/>
            <a:ext cx="3049296" cy="19715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a:extLst>
              <a:ext uri="{FF2B5EF4-FFF2-40B4-BE49-F238E27FC236}">
                <a16:creationId xmlns:a16="http://schemas.microsoft.com/office/drawing/2014/main" id="{FBEAC949-350A-5796-8C8C-27A011E38574}"/>
              </a:ext>
            </a:extLst>
          </p:cNvPr>
          <p:cNvSpPr txBox="1"/>
          <p:nvPr/>
        </p:nvSpPr>
        <p:spPr>
          <a:xfrm>
            <a:off x="6946237" y="5678401"/>
            <a:ext cx="3624710" cy="584775"/>
          </a:xfrm>
          <a:prstGeom prst="rect">
            <a:avLst/>
          </a:prstGeom>
          <a:noFill/>
        </p:spPr>
        <p:txBody>
          <a:bodyPr wrap="none" rtlCol="0">
            <a:spAutoFit/>
          </a:bodyPr>
          <a:lstStyle/>
          <a:p>
            <a:r>
              <a:rPr lang="en-US" sz="1600" dirty="0">
                <a:highlight>
                  <a:srgbClr val="FF00FF"/>
                </a:highlight>
              </a:rPr>
              <a:t>Step 4</a:t>
            </a:r>
            <a:r>
              <a:rPr lang="en-US" sz="1600" dirty="0"/>
              <a:t>: </a:t>
            </a:r>
            <a:r>
              <a:rPr lang="en-US" sz="1600" u="sng" dirty="0"/>
              <a:t>Optional</a:t>
            </a:r>
            <a:r>
              <a:rPr lang="en-US" sz="1600" dirty="0"/>
              <a:t> - Provide contact </a:t>
            </a:r>
          </a:p>
          <a:p>
            <a:pPr algn="ctr"/>
            <a:r>
              <a:rPr lang="en-US" sz="1600" dirty="0"/>
              <a:t>information </a:t>
            </a:r>
            <a:r>
              <a:rPr lang="en-US" sz="1600"/>
              <a:t>and Submit </a:t>
            </a:r>
            <a:endParaRPr lang="en-US" sz="1600" dirty="0"/>
          </a:p>
        </p:txBody>
      </p:sp>
      <p:sp>
        <p:nvSpPr>
          <p:cNvPr id="24" name="TextBox 23">
            <a:extLst>
              <a:ext uri="{FF2B5EF4-FFF2-40B4-BE49-F238E27FC236}">
                <a16:creationId xmlns:a16="http://schemas.microsoft.com/office/drawing/2014/main" id="{0F7F711F-6755-E2C2-106A-D99726FD450A}"/>
              </a:ext>
            </a:extLst>
          </p:cNvPr>
          <p:cNvSpPr txBox="1"/>
          <p:nvPr/>
        </p:nvSpPr>
        <p:spPr>
          <a:xfrm>
            <a:off x="6527510" y="2309797"/>
            <a:ext cx="2360967" cy="276999"/>
          </a:xfrm>
          <a:prstGeom prst="rect">
            <a:avLst/>
          </a:prstGeom>
          <a:noFill/>
        </p:spPr>
        <p:txBody>
          <a:bodyPr wrap="none" rtlCol="0">
            <a:spAutoFit/>
          </a:bodyPr>
          <a:lstStyle/>
          <a:p>
            <a:r>
              <a:rPr lang="en-US" sz="1200" b="1" dirty="0">
                <a:latin typeface="Calibri" panose="020F0502020204030204" pitchFamily="34" charset="0"/>
                <a:cs typeface="Calibri" panose="020F0502020204030204" pitchFamily="34" charset="0"/>
              </a:rPr>
              <a:t>Tips must have </a:t>
            </a:r>
            <a:r>
              <a:rPr lang="en-US" sz="1200" b="1" dirty="0">
                <a:solidFill>
                  <a:srgbClr val="C00000"/>
                </a:solidFill>
                <a:latin typeface="Calibri" panose="020F0502020204030204" pitchFamily="34" charset="0"/>
                <a:cs typeface="Calibri" panose="020F0502020204030204" pitchFamily="34" charset="0"/>
              </a:rPr>
              <a:t>useful</a:t>
            </a:r>
            <a:r>
              <a:rPr lang="en-US" sz="1200" b="1" dirty="0">
                <a:latin typeface="Calibri" panose="020F0502020204030204" pitchFamily="34" charset="0"/>
                <a:cs typeface="Calibri" panose="020F0502020204030204" pitchFamily="34" charset="0"/>
              </a:rPr>
              <a:t> information</a:t>
            </a:r>
            <a:endParaRPr lang="en-US" sz="1200" dirty="0"/>
          </a:p>
        </p:txBody>
      </p:sp>
      <p:pic>
        <p:nvPicPr>
          <p:cNvPr id="43" name="Audio 42">
            <a:hlinkClick r:id="" action="ppaction://media"/>
            <a:extLst>
              <a:ext uri="{FF2B5EF4-FFF2-40B4-BE49-F238E27FC236}">
                <a16:creationId xmlns:a16="http://schemas.microsoft.com/office/drawing/2014/main" id="{02C2B710-DB75-E0C1-4992-56E64934D164}"/>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403417" y="5900050"/>
            <a:ext cx="1118975" cy="1118975"/>
          </a:xfrm>
          <a:prstGeom prst="ellipse">
            <a:avLst/>
          </a:prstGeom>
        </p:spPr>
      </p:pic>
    </p:spTree>
    <p:extLst>
      <p:ext uri="{BB962C8B-B14F-4D97-AF65-F5344CB8AC3E}">
        <p14:creationId xmlns:p14="http://schemas.microsoft.com/office/powerpoint/2010/main" val="32936312"/>
      </p:ext>
    </p:extLst>
  </p:cSld>
  <p:clrMapOvr>
    <a:masterClrMapping/>
  </p:clrMapOvr>
  <p:transition spd="slow" advTm="3755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SEP Theme">
  <a:themeElements>
    <a:clrScheme name="Custom 6">
      <a:dk1>
        <a:sysClr val="windowText" lastClr="000000"/>
      </a:dk1>
      <a:lt1>
        <a:sysClr val="window" lastClr="FFFFFF"/>
      </a:lt1>
      <a:dk2>
        <a:srgbClr val="00377B"/>
      </a:dk2>
      <a:lt2>
        <a:srgbClr val="D5D2C8"/>
      </a:lt2>
      <a:accent1>
        <a:srgbClr val="0093D0"/>
      </a:accent1>
      <a:accent2>
        <a:srgbClr val="F26323"/>
      </a:accent2>
      <a:accent3>
        <a:srgbClr val="36B77A"/>
      </a:accent3>
      <a:accent4>
        <a:srgbClr val="6A2C91"/>
      </a:accent4>
      <a:accent5>
        <a:srgbClr val="C7E1F5"/>
      </a:accent5>
      <a:accent6>
        <a:srgbClr val="F79646"/>
      </a:accent6>
      <a:hlink>
        <a:srgbClr val="0000FF"/>
      </a:hlink>
      <a:folHlink>
        <a:srgbClr val="800080"/>
      </a:folHlink>
    </a:clrScheme>
    <a:fontScheme name="Plaza">
      <a:majorFont>
        <a:latin typeface="Century Gothic"/>
        <a:ea typeface=""/>
        <a:cs typeface=""/>
        <a:font script="Jpan" typeface="メイリオ"/>
      </a:majorFont>
      <a:minorFont>
        <a:latin typeface="Century Gothic"/>
        <a:ea typeface=""/>
        <a:cs typeface=""/>
        <a:font script="Jpan" typeface="メイリオ"/>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SEP Theme" id="{B6CF6EBE-4B09-487B-BB87-D6AC6EA273CC}" vid="{EB8A80C3-A0F6-415D-A532-D387EF87E3FC}"/>
    </a:ext>
  </a:extLst>
</a:theme>
</file>

<file path=ppt/theme/theme3.xml><?xml version="1.0" encoding="utf-8"?>
<a:theme xmlns:a="http://schemas.openxmlformats.org/drawingml/2006/main" name="1_SSEP Theme">
  <a:themeElements>
    <a:clrScheme name="BCPS">
      <a:dk1>
        <a:sysClr val="windowText" lastClr="000000"/>
      </a:dk1>
      <a:lt1>
        <a:sysClr val="window" lastClr="FFFFFF"/>
      </a:lt1>
      <a:dk2>
        <a:srgbClr val="00377B"/>
      </a:dk2>
      <a:lt2>
        <a:srgbClr val="D5D2C8"/>
      </a:lt2>
      <a:accent1>
        <a:srgbClr val="0093D0"/>
      </a:accent1>
      <a:accent2>
        <a:srgbClr val="F26323"/>
      </a:accent2>
      <a:accent3>
        <a:srgbClr val="36B77A"/>
      </a:accent3>
      <a:accent4>
        <a:srgbClr val="6A2C91"/>
      </a:accent4>
      <a:accent5>
        <a:srgbClr val="C7E1F5"/>
      </a:accent5>
      <a:accent6>
        <a:srgbClr val="F79646"/>
      </a:accent6>
      <a:hlink>
        <a:srgbClr val="0000FF"/>
      </a:hlink>
      <a:folHlink>
        <a:srgbClr val="800080"/>
      </a:folHlink>
    </a:clrScheme>
    <a:fontScheme name="Plaza">
      <a:majorFont>
        <a:latin typeface="Century Gothic"/>
        <a:ea typeface=""/>
        <a:cs typeface=""/>
        <a:font script="Jpan" typeface="メイリオ"/>
      </a:majorFont>
      <a:minorFont>
        <a:latin typeface="Century Gothic"/>
        <a:ea typeface=""/>
        <a:cs typeface=""/>
        <a:font script="Jpan" typeface="メイリオ"/>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SEP Theme" id="{FBA92639-2FB0-4736-8BA8-B956082180B7}" vid="{3060BE23-01B4-486C-AEC0-554FE6D40F58}"/>
    </a:ext>
  </a:extLst>
</a:theme>
</file>

<file path=ppt/theme/theme4.xml><?xml version="1.0" encoding="utf-8"?>
<a:theme xmlns:a="http://schemas.openxmlformats.org/drawingml/2006/main" name="2_SSEP Theme">
  <a:themeElements>
    <a:clrScheme name="Custom 6">
      <a:dk1>
        <a:sysClr val="windowText" lastClr="000000"/>
      </a:dk1>
      <a:lt1>
        <a:sysClr val="window" lastClr="FFFFFF"/>
      </a:lt1>
      <a:dk2>
        <a:srgbClr val="00377B"/>
      </a:dk2>
      <a:lt2>
        <a:srgbClr val="D5D2C8"/>
      </a:lt2>
      <a:accent1>
        <a:srgbClr val="0093D0"/>
      </a:accent1>
      <a:accent2>
        <a:srgbClr val="F26323"/>
      </a:accent2>
      <a:accent3>
        <a:srgbClr val="36B77A"/>
      </a:accent3>
      <a:accent4>
        <a:srgbClr val="6A2C91"/>
      </a:accent4>
      <a:accent5>
        <a:srgbClr val="C7E1F5"/>
      </a:accent5>
      <a:accent6>
        <a:srgbClr val="F79646"/>
      </a:accent6>
      <a:hlink>
        <a:srgbClr val="0000FF"/>
      </a:hlink>
      <a:folHlink>
        <a:srgbClr val="800080"/>
      </a:folHlink>
    </a:clrScheme>
    <a:fontScheme name="Plaza">
      <a:majorFont>
        <a:latin typeface="Century Gothic"/>
        <a:ea typeface=""/>
        <a:cs typeface=""/>
        <a:font script="Jpan" typeface="メイリオ"/>
      </a:majorFont>
      <a:minorFont>
        <a:latin typeface="Century Gothic"/>
        <a:ea typeface=""/>
        <a:cs typeface=""/>
        <a:font script="Jpan" typeface="メイリオ"/>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SEP Theme" id="{B6CF6EBE-4B09-487B-BB87-D6AC6EA273CC}" vid="{EB8A80C3-A0F6-415D-A532-D387EF87E3F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7B05389538CD947993C987F5815B3CE" ma:contentTypeVersion="17" ma:contentTypeDescription="Create a new document." ma:contentTypeScope="" ma:versionID="5da4a877208288fd09357848c4e9ff08">
  <xsd:schema xmlns:xsd="http://www.w3.org/2001/XMLSchema" xmlns:xs="http://www.w3.org/2001/XMLSchema" xmlns:p="http://schemas.microsoft.com/office/2006/metadata/properties" xmlns:ns3="b1b6f1d5-6f3d-4d18-9c3f-c6444fb8a53b" xmlns:ns4="544f7dc0-9cf2-4909-ba8e-ce4e0901139a" targetNamespace="http://schemas.microsoft.com/office/2006/metadata/properties" ma:root="true" ma:fieldsID="c99cbd37bc0ac250fd147b8f1204e3bc" ns3:_="" ns4:_="">
    <xsd:import namespace="b1b6f1d5-6f3d-4d18-9c3f-c6444fb8a53b"/>
    <xsd:import namespace="544f7dc0-9cf2-4909-ba8e-ce4e0901139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MediaServiceDateTake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b6f1d5-6f3d-4d18-9c3f-c6444fb8a5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ternalName="MediaServiceDateTaken" ma:readOnly="true">
      <xsd:simpleType>
        <xsd:restriction base="dms:Text"/>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44f7dc0-9cf2-4909-ba8e-ce4e0901139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1b6f1d5-6f3d-4d18-9c3f-c6444fb8a53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B87195-979C-4651-93CE-88F1087D79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b6f1d5-6f3d-4d18-9c3f-c6444fb8a53b"/>
    <ds:schemaRef ds:uri="544f7dc0-9cf2-4909-ba8e-ce4e090113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0627E78-B744-4C46-8F5C-3F07DB32A6DD}">
  <ds:schemaRefs>
    <ds:schemaRef ds:uri="544f7dc0-9cf2-4909-ba8e-ce4e0901139a"/>
    <ds:schemaRef ds:uri="http://schemas.microsoft.com/office/2006/metadata/properties"/>
    <ds:schemaRef ds:uri="http://www.w3.org/XML/1998/namespace"/>
    <ds:schemaRef ds:uri="http://schemas.microsoft.com/office/2006/documentManagement/types"/>
    <ds:schemaRef ds:uri="http://schemas.openxmlformats.org/package/2006/metadata/core-properties"/>
    <ds:schemaRef ds:uri="http://purl.org/dc/elements/1.1/"/>
    <ds:schemaRef ds:uri="b1b6f1d5-6f3d-4d18-9c3f-c6444fb8a53b"/>
    <ds:schemaRef ds:uri="http://purl.org/dc/terms/"/>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2C802143-538F-43F3-A35B-67183B480F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4264</TotalTime>
  <Words>872</Words>
  <Application>Microsoft Office PowerPoint</Application>
  <PresentationFormat>Widescreen</PresentationFormat>
  <Paragraphs>111</Paragraphs>
  <Slides>12</Slides>
  <Notes>11</Notes>
  <HiddenSlides>0</HiddenSlides>
  <MMClips>11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12</vt:i4>
      </vt:variant>
    </vt:vector>
  </HeadingPairs>
  <TitlesOfParts>
    <vt:vector size="22" baseType="lpstr">
      <vt:lpstr>Aptos</vt:lpstr>
      <vt:lpstr>Arial</vt:lpstr>
      <vt:lpstr>Calibri</vt:lpstr>
      <vt:lpstr>Calibri Light</vt:lpstr>
      <vt:lpstr>Century Gothic</vt:lpstr>
      <vt:lpstr>Wingdings</vt:lpstr>
      <vt:lpstr>Office Theme</vt:lpstr>
      <vt:lpstr>SSEP Theme</vt:lpstr>
      <vt:lpstr>1_SSEP Theme</vt:lpstr>
      <vt:lpstr>2_SSEP Theme</vt:lpstr>
      <vt:lpstr>PowerPoint Presentation</vt:lpstr>
      <vt:lpstr>Brought to you by …</vt:lpstr>
      <vt:lpstr>Have you seen me?</vt:lpstr>
      <vt:lpstr>See Something ...</vt:lpstr>
      <vt:lpstr>Say Something ...</vt:lpstr>
      <vt:lpstr>5 Official Tip Reporting Tools</vt:lpstr>
      <vt:lpstr>FortifyFL </vt:lpstr>
      <vt:lpstr>FortifyFL </vt:lpstr>
      <vt:lpstr>FortifyFL </vt:lpstr>
      <vt:lpstr>FortifyFL </vt:lpstr>
      <vt:lpstr>Remember, If you ...</vt:lpstr>
      <vt:lpstr> School Board of Broward County</vt:lpstr>
    </vt:vector>
  </TitlesOfParts>
  <Company>Broward County Public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Sonja S. Azim</dc:creator>
  <cp:lastModifiedBy>Sonja S. Azim</cp:lastModifiedBy>
  <cp:revision>10</cp:revision>
  <dcterms:created xsi:type="dcterms:W3CDTF">2022-07-26T16:26:44Z</dcterms:created>
  <dcterms:modified xsi:type="dcterms:W3CDTF">2024-06-25T20:23:55Z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0x01010097B05389538CD947993C987F5815B3CE</vt:lpwstr>
  </property>
</Properties>
</file>